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96D97-BFD1-4C18-87AF-7EEAE5CE675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9BDB46-2C4B-4D93-B70C-59242A47065C}">
      <dgm:prSet/>
      <dgm:spPr/>
      <dgm:t>
        <a:bodyPr/>
        <a:lstStyle/>
        <a:p>
          <a:r>
            <a:rPr lang="nl-NL"/>
            <a:t>Hudson eekhoorn</a:t>
          </a:r>
          <a:endParaRPr lang="en-US"/>
        </a:p>
      </dgm:t>
    </dgm:pt>
    <dgm:pt modelId="{DA1A9EF3-1900-45AE-B2B9-ED7C8BC5CD12}" type="parTrans" cxnId="{88BF209E-A718-454B-8BCA-252B65854C86}">
      <dgm:prSet/>
      <dgm:spPr/>
      <dgm:t>
        <a:bodyPr/>
        <a:lstStyle/>
        <a:p>
          <a:endParaRPr lang="en-US"/>
        </a:p>
      </dgm:t>
    </dgm:pt>
    <dgm:pt modelId="{60B636C7-F83D-444F-BC67-5BC6FEE1818B}" type="sibTrans" cxnId="{88BF209E-A718-454B-8BCA-252B65854C86}">
      <dgm:prSet/>
      <dgm:spPr/>
      <dgm:t>
        <a:bodyPr/>
        <a:lstStyle/>
        <a:p>
          <a:endParaRPr lang="en-US"/>
        </a:p>
      </dgm:t>
    </dgm:pt>
    <dgm:pt modelId="{4ADF425C-CFFA-4000-B692-A70637AA60FB}">
      <dgm:prSet/>
      <dgm:spPr/>
      <dgm:t>
        <a:bodyPr/>
        <a:lstStyle/>
        <a:p>
          <a:r>
            <a:rPr lang="nl-NL"/>
            <a:t>Witbuikegel</a:t>
          </a:r>
          <a:endParaRPr lang="en-US"/>
        </a:p>
      </dgm:t>
    </dgm:pt>
    <dgm:pt modelId="{5AD2FE46-5CD5-4DA4-B428-56E2A025ED9E}" type="parTrans" cxnId="{7B808099-88CB-476A-A0D2-8294D2734430}">
      <dgm:prSet/>
      <dgm:spPr/>
      <dgm:t>
        <a:bodyPr/>
        <a:lstStyle/>
        <a:p>
          <a:endParaRPr lang="en-US"/>
        </a:p>
      </dgm:t>
    </dgm:pt>
    <dgm:pt modelId="{83C91AD7-9A5E-489F-9875-8F13EE1A5AC1}" type="sibTrans" cxnId="{7B808099-88CB-476A-A0D2-8294D2734430}">
      <dgm:prSet/>
      <dgm:spPr/>
      <dgm:t>
        <a:bodyPr/>
        <a:lstStyle/>
        <a:p>
          <a:endParaRPr lang="en-US"/>
        </a:p>
      </dgm:t>
    </dgm:pt>
    <dgm:pt modelId="{E6E2C9CD-DA25-4076-BA0F-A14B9A2CC85D}">
      <dgm:prSet/>
      <dgm:spPr/>
      <dgm:t>
        <a:bodyPr/>
        <a:lstStyle/>
        <a:p>
          <a:r>
            <a:rPr lang="nl-NL"/>
            <a:t>Nijlroezet</a:t>
          </a:r>
          <a:endParaRPr lang="en-US"/>
        </a:p>
      </dgm:t>
    </dgm:pt>
    <dgm:pt modelId="{7BE33FBF-52D6-420D-BBFD-DD79E701F72D}" type="parTrans" cxnId="{FB78B362-A330-497B-B8E1-A2CDA931EACD}">
      <dgm:prSet/>
      <dgm:spPr/>
      <dgm:t>
        <a:bodyPr/>
        <a:lstStyle/>
        <a:p>
          <a:endParaRPr lang="en-US"/>
        </a:p>
      </dgm:t>
    </dgm:pt>
    <dgm:pt modelId="{5B624B5D-A0EC-4450-8047-A986FD5B4DC0}" type="sibTrans" cxnId="{FB78B362-A330-497B-B8E1-A2CDA931EACD}">
      <dgm:prSet/>
      <dgm:spPr/>
      <dgm:t>
        <a:bodyPr/>
        <a:lstStyle/>
        <a:p>
          <a:endParaRPr lang="en-US"/>
        </a:p>
      </dgm:t>
    </dgm:pt>
    <dgm:pt modelId="{25D8945A-D97A-4D04-A307-CB92F842F08E}">
      <dgm:prSet/>
      <dgm:spPr/>
      <dgm:t>
        <a:bodyPr/>
        <a:lstStyle/>
        <a:p>
          <a:r>
            <a:rPr lang="nl-NL"/>
            <a:t>Bennet wallaby</a:t>
          </a:r>
          <a:endParaRPr lang="en-US"/>
        </a:p>
      </dgm:t>
    </dgm:pt>
    <dgm:pt modelId="{83B84464-7DB4-4CA3-932F-FA5C03971A0A}" type="parTrans" cxnId="{9D4A6EE3-DA25-4663-8DED-2E5CC41019F6}">
      <dgm:prSet/>
      <dgm:spPr/>
      <dgm:t>
        <a:bodyPr/>
        <a:lstStyle/>
        <a:p>
          <a:endParaRPr lang="en-US"/>
        </a:p>
      </dgm:t>
    </dgm:pt>
    <dgm:pt modelId="{741C8758-EAB1-4A56-BC60-0FA7DBC79B4F}" type="sibTrans" cxnId="{9D4A6EE3-DA25-4663-8DED-2E5CC41019F6}">
      <dgm:prSet/>
      <dgm:spPr/>
      <dgm:t>
        <a:bodyPr/>
        <a:lstStyle/>
        <a:p>
          <a:endParaRPr lang="en-US"/>
        </a:p>
      </dgm:t>
    </dgm:pt>
    <dgm:pt modelId="{817CB335-E94A-4869-A1E0-E8A8223A14A6}">
      <dgm:prSet/>
      <dgm:spPr/>
      <dgm:t>
        <a:bodyPr/>
        <a:lstStyle/>
        <a:p>
          <a:r>
            <a:rPr lang="nl-NL"/>
            <a:t>Stinkdier</a:t>
          </a:r>
          <a:endParaRPr lang="en-US"/>
        </a:p>
      </dgm:t>
    </dgm:pt>
    <dgm:pt modelId="{8A2F03D2-A99F-4D0E-A3F0-7CE3AF32F3B7}" type="parTrans" cxnId="{AE4821FD-6AAF-4DEA-AD7E-BC488CA75E0F}">
      <dgm:prSet/>
      <dgm:spPr/>
      <dgm:t>
        <a:bodyPr/>
        <a:lstStyle/>
        <a:p>
          <a:endParaRPr lang="en-US"/>
        </a:p>
      </dgm:t>
    </dgm:pt>
    <dgm:pt modelId="{D7762A40-CA8A-4961-B3C6-BD561228671D}" type="sibTrans" cxnId="{AE4821FD-6AAF-4DEA-AD7E-BC488CA75E0F}">
      <dgm:prSet/>
      <dgm:spPr/>
      <dgm:t>
        <a:bodyPr/>
        <a:lstStyle/>
        <a:p>
          <a:endParaRPr lang="en-US"/>
        </a:p>
      </dgm:t>
    </dgm:pt>
    <dgm:pt modelId="{ED41F21C-4068-4481-A0A6-2FD64E876370}">
      <dgm:prSet/>
      <dgm:spPr/>
      <dgm:t>
        <a:bodyPr/>
        <a:lstStyle/>
        <a:p>
          <a:r>
            <a:rPr lang="nl-NL"/>
            <a:t>Sugar glider</a:t>
          </a:r>
          <a:endParaRPr lang="en-US"/>
        </a:p>
      </dgm:t>
    </dgm:pt>
    <dgm:pt modelId="{E41AE2DE-E2FA-4816-AFB9-448669E7AC2D}" type="parTrans" cxnId="{2E35499B-EA5C-4144-947A-A1FD3A50148F}">
      <dgm:prSet/>
      <dgm:spPr/>
      <dgm:t>
        <a:bodyPr/>
        <a:lstStyle/>
        <a:p>
          <a:endParaRPr lang="en-US"/>
        </a:p>
      </dgm:t>
    </dgm:pt>
    <dgm:pt modelId="{2115E60B-7BC9-4EDB-AB0A-10903C4BC782}" type="sibTrans" cxnId="{2E35499B-EA5C-4144-947A-A1FD3A50148F}">
      <dgm:prSet/>
      <dgm:spPr/>
      <dgm:t>
        <a:bodyPr/>
        <a:lstStyle/>
        <a:p>
          <a:endParaRPr lang="en-US"/>
        </a:p>
      </dgm:t>
    </dgm:pt>
    <dgm:pt modelId="{3E6C19A3-1004-44C7-B374-AAC55BB4C6D6}">
      <dgm:prSet/>
      <dgm:spPr/>
      <dgm:t>
        <a:bodyPr/>
        <a:lstStyle/>
        <a:p>
          <a:r>
            <a:rPr lang="nl-NL"/>
            <a:t>Boeroendoek</a:t>
          </a:r>
          <a:endParaRPr lang="en-US"/>
        </a:p>
      </dgm:t>
    </dgm:pt>
    <dgm:pt modelId="{011CA869-CF87-4454-9044-C879502AA7E3}" type="parTrans" cxnId="{4F3F9599-1ECF-4327-9838-0D0FFB043DEC}">
      <dgm:prSet/>
      <dgm:spPr/>
      <dgm:t>
        <a:bodyPr/>
        <a:lstStyle/>
        <a:p>
          <a:endParaRPr lang="en-US"/>
        </a:p>
      </dgm:t>
    </dgm:pt>
    <dgm:pt modelId="{CDE04428-9D2D-4492-9806-45FC2ABDC937}" type="sibTrans" cxnId="{4F3F9599-1ECF-4327-9838-0D0FFB043DEC}">
      <dgm:prSet/>
      <dgm:spPr/>
      <dgm:t>
        <a:bodyPr/>
        <a:lstStyle/>
        <a:p>
          <a:endParaRPr lang="en-US"/>
        </a:p>
      </dgm:t>
    </dgm:pt>
    <dgm:pt modelId="{34227AE6-7ADC-44D3-8464-8E6BE0961FDD}">
      <dgm:prSet/>
      <dgm:spPr/>
      <dgm:t>
        <a:bodyPr/>
        <a:lstStyle/>
        <a:p>
          <a:r>
            <a:rPr lang="nl-NL" dirty="0"/>
            <a:t>Alpaca </a:t>
          </a:r>
          <a:endParaRPr lang="en-US" dirty="0"/>
        </a:p>
      </dgm:t>
    </dgm:pt>
    <dgm:pt modelId="{7B0FE9FA-D820-4044-8ACD-D27BAF579634}" type="parTrans" cxnId="{830285B7-43BD-4C83-9E20-620107FC5F2A}">
      <dgm:prSet/>
      <dgm:spPr/>
      <dgm:t>
        <a:bodyPr/>
        <a:lstStyle/>
        <a:p>
          <a:endParaRPr lang="en-US"/>
        </a:p>
      </dgm:t>
    </dgm:pt>
    <dgm:pt modelId="{1794D530-BFB6-48FA-8081-3816B0F85C0F}" type="sibTrans" cxnId="{830285B7-43BD-4C83-9E20-620107FC5F2A}">
      <dgm:prSet/>
      <dgm:spPr/>
      <dgm:t>
        <a:bodyPr/>
        <a:lstStyle/>
        <a:p>
          <a:endParaRPr lang="en-US"/>
        </a:p>
      </dgm:t>
    </dgm:pt>
    <dgm:pt modelId="{B4C4B6C9-BCFE-430D-8A46-5FA176C9B296}">
      <dgm:prSet/>
      <dgm:spPr/>
      <dgm:t>
        <a:bodyPr/>
        <a:lstStyle/>
        <a:p>
          <a:r>
            <a:rPr lang="en-US" dirty="0"/>
            <a:t>Lama </a:t>
          </a:r>
        </a:p>
      </dgm:t>
    </dgm:pt>
    <dgm:pt modelId="{107836E8-8348-4929-88B5-C45837EA5F49}" type="parTrans" cxnId="{47897200-087D-4A83-85CC-3CC5A1B687F4}">
      <dgm:prSet/>
      <dgm:spPr/>
      <dgm:t>
        <a:bodyPr/>
        <a:lstStyle/>
        <a:p>
          <a:endParaRPr lang="nl-NL"/>
        </a:p>
      </dgm:t>
    </dgm:pt>
    <dgm:pt modelId="{23A130DB-6308-4DCD-B9E5-BB59F248967C}" type="sibTrans" cxnId="{47897200-087D-4A83-85CC-3CC5A1B687F4}">
      <dgm:prSet/>
      <dgm:spPr/>
      <dgm:t>
        <a:bodyPr/>
        <a:lstStyle/>
        <a:p>
          <a:endParaRPr lang="nl-NL"/>
        </a:p>
      </dgm:t>
    </dgm:pt>
    <dgm:pt modelId="{CB4177D3-115E-4EF1-AB97-D2EF3022EDBF}" type="pres">
      <dgm:prSet presAssocID="{56A96D97-BFD1-4C18-87AF-7EEAE5CE6758}" presName="diagram" presStyleCnt="0">
        <dgm:presLayoutVars>
          <dgm:dir/>
          <dgm:resizeHandles val="exact"/>
        </dgm:presLayoutVars>
      </dgm:prSet>
      <dgm:spPr/>
    </dgm:pt>
    <dgm:pt modelId="{8DF066CF-7962-4479-A66C-3C754846CE8A}" type="pres">
      <dgm:prSet presAssocID="{159BDB46-2C4B-4D93-B70C-59242A47065C}" presName="node" presStyleLbl="node1" presStyleIdx="0" presStyleCnt="9">
        <dgm:presLayoutVars>
          <dgm:bulletEnabled val="1"/>
        </dgm:presLayoutVars>
      </dgm:prSet>
      <dgm:spPr/>
    </dgm:pt>
    <dgm:pt modelId="{817AA1E3-E8D8-448A-A8A9-1219280B2B11}" type="pres">
      <dgm:prSet presAssocID="{60B636C7-F83D-444F-BC67-5BC6FEE1818B}" presName="sibTrans" presStyleCnt="0"/>
      <dgm:spPr/>
    </dgm:pt>
    <dgm:pt modelId="{9FE202B9-71EE-44DE-8EA8-FCA6E14FF9B4}" type="pres">
      <dgm:prSet presAssocID="{4ADF425C-CFFA-4000-B692-A70637AA60FB}" presName="node" presStyleLbl="node1" presStyleIdx="1" presStyleCnt="9">
        <dgm:presLayoutVars>
          <dgm:bulletEnabled val="1"/>
        </dgm:presLayoutVars>
      </dgm:prSet>
      <dgm:spPr/>
    </dgm:pt>
    <dgm:pt modelId="{7F7992B1-8FDA-4C3F-A2A9-3B791316524C}" type="pres">
      <dgm:prSet presAssocID="{83C91AD7-9A5E-489F-9875-8F13EE1A5AC1}" presName="sibTrans" presStyleCnt="0"/>
      <dgm:spPr/>
    </dgm:pt>
    <dgm:pt modelId="{52A9532B-D9F1-4B40-B849-F5227DBD4784}" type="pres">
      <dgm:prSet presAssocID="{E6E2C9CD-DA25-4076-BA0F-A14B9A2CC85D}" presName="node" presStyleLbl="node1" presStyleIdx="2" presStyleCnt="9">
        <dgm:presLayoutVars>
          <dgm:bulletEnabled val="1"/>
        </dgm:presLayoutVars>
      </dgm:prSet>
      <dgm:spPr/>
    </dgm:pt>
    <dgm:pt modelId="{C503CDDB-2EDE-4404-BDCA-46E6CF5C82DA}" type="pres">
      <dgm:prSet presAssocID="{5B624B5D-A0EC-4450-8047-A986FD5B4DC0}" presName="sibTrans" presStyleCnt="0"/>
      <dgm:spPr/>
    </dgm:pt>
    <dgm:pt modelId="{7B72DEEB-717B-44CE-9773-282E7E0C1F19}" type="pres">
      <dgm:prSet presAssocID="{25D8945A-D97A-4D04-A307-CB92F842F08E}" presName="node" presStyleLbl="node1" presStyleIdx="3" presStyleCnt="9">
        <dgm:presLayoutVars>
          <dgm:bulletEnabled val="1"/>
        </dgm:presLayoutVars>
      </dgm:prSet>
      <dgm:spPr/>
    </dgm:pt>
    <dgm:pt modelId="{C040059C-07A2-4637-9C73-8FD291973CF2}" type="pres">
      <dgm:prSet presAssocID="{741C8758-EAB1-4A56-BC60-0FA7DBC79B4F}" presName="sibTrans" presStyleCnt="0"/>
      <dgm:spPr/>
    </dgm:pt>
    <dgm:pt modelId="{D6F8935A-344E-45E0-AE26-BCB2809AF7CB}" type="pres">
      <dgm:prSet presAssocID="{817CB335-E94A-4869-A1E0-E8A8223A14A6}" presName="node" presStyleLbl="node1" presStyleIdx="4" presStyleCnt="9">
        <dgm:presLayoutVars>
          <dgm:bulletEnabled val="1"/>
        </dgm:presLayoutVars>
      </dgm:prSet>
      <dgm:spPr/>
    </dgm:pt>
    <dgm:pt modelId="{79739705-2FDB-45A0-B89B-B8B94D4B6275}" type="pres">
      <dgm:prSet presAssocID="{D7762A40-CA8A-4961-B3C6-BD561228671D}" presName="sibTrans" presStyleCnt="0"/>
      <dgm:spPr/>
    </dgm:pt>
    <dgm:pt modelId="{07A462E5-A74D-4E64-B391-4C7DBDFF452E}" type="pres">
      <dgm:prSet presAssocID="{ED41F21C-4068-4481-A0A6-2FD64E876370}" presName="node" presStyleLbl="node1" presStyleIdx="5" presStyleCnt="9">
        <dgm:presLayoutVars>
          <dgm:bulletEnabled val="1"/>
        </dgm:presLayoutVars>
      </dgm:prSet>
      <dgm:spPr/>
    </dgm:pt>
    <dgm:pt modelId="{DF44F2AF-B15E-4EE7-B7B4-53D222423FF6}" type="pres">
      <dgm:prSet presAssocID="{2115E60B-7BC9-4EDB-AB0A-10903C4BC782}" presName="sibTrans" presStyleCnt="0"/>
      <dgm:spPr/>
    </dgm:pt>
    <dgm:pt modelId="{C1587E5E-3CE7-44CB-988D-9FC272116A52}" type="pres">
      <dgm:prSet presAssocID="{3E6C19A3-1004-44C7-B374-AAC55BB4C6D6}" presName="node" presStyleLbl="node1" presStyleIdx="6" presStyleCnt="9">
        <dgm:presLayoutVars>
          <dgm:bulletEnabled val="1"/>
        </dgm:presLayoutVars>
      </dgm:prSet>
      <dgm:spPr/>
    </dgm:pt>
    <dgm:pt modelId="{D169DCF8-294A-4C61-A778-EA065E2E385B}" type="pres">
      <dgm:prSet presAssocID="{CDE04428-9D2D-4492-9806-45FC2ABDC937}" presName="sibTrans" presStyleCnt="0"/>
      <dgm:spPr/>
    </dgm:pt>
    <dgm:pt modelId="{7263ED5C-C023-47E4-9721-7B1CBA0FD198}" type="pres">
      <dgm:prSet presAssocID="{34227AE6-7ADC-44D3-8464-8E6BE0961FDD}" presName="node" presStyleLbl="node1" presStyleIdx="7" presStyleCnt="9">
        <dgm:presLayoutVars>
          <dgm:bulletEnabled val="1"/>
        </dgm:presLayoutVars>
      </dgm:prSet>
      <dgm:spPr/>
    </dgm:pt>
    <dgm:pt modelId="{451A166A-A14D-4615-ABE4-F6A54FF7D630}" type="pres">
      <dgm:prSet presAssocID="{1794D530-BFB6-48FA-8081-3816B0F85C0F}" presName="sibTrans" presStyleCnt="0"/>
      <dgm:spPr/>
    </dgm:pt>
    <dgm:pt modelId="{4D738E8E-8D64-47C7-8191-1DFBF7F962E2}" type="pres">
      <dgm:prSet presAssocID="{B4C4B6C9-BCFE-430D-8A46-5FA176C9B296}" presName="node" presStyleLbl="node1" presStyleIdx="8" presStyleCnt="9">
        <dgm:presLayoutVars>
          <dgm:bulletEnabled val="1"/>
        </dgm:presLayoutVars>
      </dgm:prSet>
      <dgm:spPr/>
    </dgm:pt>
  </dgm:ptLst>
  <dgm:cxnLst>
    <dgm:cxn modelId="{47897200-087D-4A83-85CC-3CC5A1B687F4}" srcId="{56A96D97-BFD1-4C18-87AF-7EEAE5CE6758}" destId="{B4C4B6C9-BCFE-430D-8A46-5FA176C9B296}" srcOrd="8" destOrd="0" parTransId="{107836E8-8348-4929-88B5-C45837EA5F49}" sibTransId="{23A130DB-6308-4DCD-B9E5-BB59F248967C}"/>
    <dgm:cxn modelId="{5085C937-053B-4AB2-8BC0-265AD0B75EE1}" type="presOf" srcId="{25D8945A-D97A-4D04-A307-CB92F842F08E}" destId="{7B72DEEB-717B-44CE-9773-282E7E0C1F19}" srcOrd="0" destOrd="0" presId="urn:microsoft.com/office/officeart/2005/8/layout/default"/>
    <dgm:cxn modelId="{CE15483D-A5AE-4335-9E50-740D4757EF8B}" type="presOf" srcId="{159BDB46-2C4B-4D93-B70C-59242A47065C}" destId="{8DF066CF-7962-4479-A66C-3C754846CE8A}" srcOrd="0" destOrd="0" presId="urn:microsoft.com/office/officeart/2005/8/layout/default"/>
    <dgm:cxn modelId="{FB78B362-A330-497B-B8E1-A2CDA931EACD}" srcId="{56A96D97-BFD1-4C18-87AF-7EEAE5CE6758}" destId="{E6E2C9CD-DA25-4076-BA0F-A14B9A2CC85D}" srcOrd="2" destOrd="0" parTransId="{7BE33FBF-52D6-420D-BBFD-DD79E701F72D}" sibTransId="{5B624B5D-A0EC-4450-8047-A986FD5B4DC0}"/>
    <dgm:cxn modelId="{8CD72568-05B6-4289-A717-D788DD0CC630}" type="presOf" srcId="{ED41F21C-4068-4481-A0A6-2FD64E876370}" destId="{07A462E5-A74D-4E64-B391-4C7DBDFF452E}" srcOrd="0" destOrd="0" presId="urn:microsoft.com/office/officeart/2005/8/layout/default"/>
    <dgm:cxn modelId="{F629576F-3EED-4301-9DE9-EE768CB26E93}" type="presOf" srcId="{B4C4B6C9-BCFE-430D-8A46-5FA176C9B296}" destId="{4D738E8E-8D64-47C7-8191-1DFBF7F962E2}" srcOrd="0" destOrd="0" presId="urn:microsoft.com/office/officeart/2005/8/layout/default"/>
    <dgm:cxn modelId="{4B6F5180-B2D9-46A6-9700-977CC11A53F5}" type="presOf" srcId="{56A96D97-BFD1-4C18-87AF-7EEAE5CE6758}" destId="{CB4177D3-115E-4EF1-AB97-D2EF3022EDBF}" srcOrd="0" destOrd="0" presId="urn:microsoft.com/office/officeart/2005/8/layout/default"/>
    <dgm:cxn modelId="{9731E590-791A-4A43-9946-96D9CD5901A1}" type="presOf" srcId="{34227AE6-7ADC-44D3-8464-8E6BE0961FDD}" destId="{7263ED5C-C023-47E4-9721-7B1CBA0FD198}" srcOrd="0" destOrd="0" presId="urn:microsoft.com/office/officeart/2005/8/layout/default"/>
    <dgm:cxn modelId="{7B808099-88CB-476A-A0D2-8294D2734430}" srcId="{56A96D97-BFD1-4C18-87AF-7EEAE5CE6758}" destId="{4ADF425C-CFFA-4000-B692-A70637AA60FB}" srcOrd="1" destOrd="0" parTransId="{5AD2FE46-5CD5-4DA4-B428-56E2A025ED9E}" sibTransId="{83C91AD7-9A5E-489F-9875-8F13EE1A5AC1}"/>
    <dgm:cxn modelId="{4F3F9599-1ECF-4327-9838-0D0FFB043DEC}" srcId="{56A96D97-BFD1-4C18-87AF-7EEAE5CE6758}" destId="{3E6C19A3-1004-44C7-B374-AAC55BB4C6D6}" srcOrd="6" destOrd="0" parTransId="{011CA869-CF87-4454-9044-C879502AA7E3}" sibTransId="{CDE04428-9D2D-4492-9806-45FC2ABDC937}"/>
    <dgm:cxn modelId="{2E35499B-EA5C-4144-947A-A1FD3A50148F}" srcId="{56A96D97-BFD1-4C18-87AF-7EEAE5CE6758}" destId="{ED41F21C-4068-4481-A0A6-2FD64E876370}" srcOrd="5" destOrd="0" parTransId="{E41AE2DE-E2FA-4816-AFB9-448669E7AC2D}" sibTransId="{2115E60B-7BC9-4EDB-AB0A-10903C4BC782}"/>
    <dgm:cxn modelId="{88BF209E-A718-454B-8BCA-252B65854C86}" srcId="{56A96D97-BFD1-4C18-87AF-7EEAE5CE6758}" destId="{159BDB46-2C4B-4D93-B70C-59242A47065C}" srcOrd="0" destOrd="0" parTransId="{DA1A9EF3-1900-45AE-B2B9-ED7C8BC5CD12}" sibTransId="{60B636C7-F83D-444F-BC67-5BC6FEE1818B}"/>
    <dgm:cxn modelId="{529CE8A5-0F6D-42CC-AA0D-EC7AB9FBCBAD}" type="presOf" srcId="{817CB335-E94A-4869-A1E0-E8A8223A14A6}" destId="{D6F8935A-344E-45E0-AE26-BCB2809AF7CB}" srcOrd="0" destOrd="0" presId="urn:microsoft.com/office/officeart/2005/8/layout/default"/>
    <dgm:cxn modelId="{830285B7-43BD-4C83-9E20-620107FC5F2A}" srcId="{56A96D97-BFD1-4C18-87AF-7EEAE5CE6758}" destId="{34227AE6-7ADC-44D3-8464-8E6BE0961FDD}" srcOrd="7" destOrd="0" parTransId="{7B0FE9FA-D820-4044-8ACD-D27BAF579634}" sibTransId="{1794D530-BFB6-48FA-8081-3816B0F85C0F}"/>
    <dgm:cxn modelId="{7B87D9BA-2B21-465B-97BF-5F1A0B3DACE0}" type="presOf" srcId="{3E6C19A3-1004-44C7-B374-AAC55BB4C6D6}" destId="{C1587E5E-3CE7-44CB-988D-9FC272116A52}" srcOrd="0" destOrd="0" presId="urn:microsoft.com/office/officeart/2005/8/layout/default"/>
    <dgm:cxn modelId="{9D4A6EE3-DA25-4663-8DED-2E5CC41019F6}" srcId="{56A96D97-BFD1-4C18-87AF-7EEAE5CE6758}" destId="{25D8945A-D97A-4D04-A307-CB92F842F08E}" srcOrd="3" destOrd="0" parTransId="{83B84464-7DB4-4CA3-932F-FA5C03971A0A}" sibTransId="{741C8758-EAB1-4A56-BC60-0FA7DBC79B4F}"/>
    <dgm:cxn modelId="{7211FFE3-191C-4757-883F-D71813B1E62E}" type="presOf" srcId="{4ADF425C-CFFA-4000-B692-A70637AA60FB}" destId="{9FE202B9-71EE-44DE-8EA8-FCA6E14FF9B4}" srcOrd="0" destOrd="0" presId="urn:microsoft.com/office/officeart/2005/8/layout/default"/>
    <dgm:cxn modelId="{17D77EE7-9BCC-46C8-A6CE-880935290670}" type="presOf" srcId="{E6E2C9CD-DA25-4076-BA0F-A14B9A2CC85D}" destId="{52A9532B-D9F1-4B40-B849-F5227DBD4784}" srcOrd="0" destOrd="0" presId="urn:microsoft.com/office/officeart/2005/8/layout/default"/>
    <dgm:cxn modelId="{AE4821FD-6AAF-4DEA-AD7E-BC488CA75E0F}" srcId="{56A96D97-BFD1-4C18-87AF-7EEAE5CE6758}" destId="{817CB335-E94A-4869-A1E0-E8A8223A14A6}" srcOrd="4" destOrd="0" parTransId="{8A2F03D2-A99F-4D0E-A3F0-7CE3AF32F3B7}" sibTransId="{D7762A40-CA8A-4961-B3C6-BD561228671D}"/>
    <dgm:cxn modelId="{E1D91A9D-365D-4CEB-B140-C76C7422A73E}" type="presParOf" srcId="{CB4177D3-115E-4EF1-AB97-D2EF3022EDBF}" destId="{8DF066CF-7962-4479-A66C-3C754846CE8A}" srcOrd="0" destOrd="0" presId="urn:microsoft.com/office/officeart/2005/8/layout/default"/>
    <dgm:cxn modelId="{8E8B515A-8A5A-4808-853A-B9482E142C90}" type="presParOf" srcId="{CB4177D3-115E-4EF1-AB97-D2EF3022EDBF}" destId="{817AA1E3-E8D8-448A-A8A9-1219280B2B11}" srcOrd="1" destOrd="0" presId="urn:microsoft.com/office/officeart/2005/8/layout/default"/>
    <dgm:cxn modelId="{67FC551D-7E5F-4AE5-ACA3-CFD1192C7EA1}" type="presParOf" srcId="{CB4177D3-115E-4EF1-AB97-D2EF3022EDBF}" destId="{9FE202B9-71EE-44DE-8EA8-FCA6E14FF9B4}" srcOrd="2" destOrd="0" presId="urn:microsoft.com/office/officeart/2005/8/layout/default"/>
    <dgm:cxn modelId="{450173C9-B612-4636-8724-498CDA265ED0}" type="presParOf" srcId="{CB4177D3-115E-4EF1-AB97-D2EF3022EDBF}" destId="{7F7992B1-8FDA-4C3F-A2A9-3B791316524C}" srcOrd="3" destOrd="0" presId="urn:microsoft.com/office/officeart/2005/8/layout/default"/>
    <dgm:cxn modelId="{4DD59372-A715-49FC-92FC-63565EF49D90}" type="presParOf" srcId="{CB4177D3-115E-4EF1-AB97-D2EF3022EDBF}" destId="{52A9532B-D9F1-4B40-B849-F5227DBD4784}" srcOrd="4" destOrd="0" presId="urn:microsoft.com/office/officeart/2005/8/layout/default"/>
    <dgm:cxn modelId="{779D5D82-3EC4-4890-BE62-F7FBE8A7B2CC}" type="presParOf" srcId="{CB4177D3-115E-4EF1-AB97-D2EF3022EDBF}" destId="{C503CDDB-2EDE-4404-BDCA-46E6CF5C82DA}" srcOrd="5" destOrd="0" presId="urn:microsoft.com/office/officeart/2005/8/layout/default"/>
    <dgm:cxn modelId="{99D93B78-2957-41A6-9631-0970553F8923}" type="presParOf" srcId="{CB4177D3-115E-4EF1-AB97-D2EF3022EDBF}" destId="{7B72DEEB-717B-44CE-9773-282E7E0C1F19}" srcOrd="6" destOrd="0" presId="urn:microsoft.com/office/officeart/2005/8/layout/default"/>
    <dgm:cxn modelId="{3DDFC4BB-8AA3-4D7E-B57A-6B439F68C8C4}" type="presParOf" srcId="{CB4177D3-115E-4EF1-AB97-D2EF3022EDBF}" destId="{C040059C-07A2-4637-9C73-8FD291973CF2}" srcOrd="7" destOrd="0" presId="urn:microsoft.com/office/officeart/2005/8/layout/default"/>
    <dgm:cxn modelId="{5F965945-EDEA-4AF5-BD92-86467459B125}" type="presParOf" srcId="{CB4177D3-115E-4EF1-AB97-D2EF3022EDBF}" destId="{D6F8935A-344E-45E0-AE26-BCB2809AF7CB}" srcOrd="8" destOrd="0" presId="urn:microsoft.com/office/officeart/2005/8/layout/default"/>
    <dgm:cxn modelId="{105E3832-FF35-4BA4-9388-0C0B039D9384}" type="presParOf" srcId="{CB4177D3-115E-4EF1-AB97-D2EF3022EDBF}" destId="{79739705-2FDB-45A0-B89B-B8B94D4B6275}" srcOrd="9" destOrd="0" presId="urn:microsoft.com/office/officeart/2005/8/layout/default"/>
    <dgm:cxn modelId="{8A22D5AD-7549-40EA-BBAB-F83271ADB38A}" type="presParOf" srcId="{CB4177D3-115E-4EF1-AB97-D2EF3022EDBF}" destId="{07A462E5-A74D-4E64-B391-4C7DBDFF452E}" srcOrd="10" destOrd="0" presId="urn:microsoft.com/office/officeart/2005/8/layout/default"/>
    <dgm:cxn modelId="{2EA6B4A5-942E-4D27-84A0-B6AA48CF8DEA}" type="presParOf" srcId="{CB4177D3-115E-4EF1-AB97-D2EF3022EDBF}" destId="{DF44F2AF-B15E-4EE7-B7B4-53D222423FF6}" srcOrd="11" destOrd="0" presId="urn:microsoft.com/office/officeart/2005/8/layout/default"/>
    <dgm:cxn modelId="{1DD80066-0A01-4BF5-838F-3949A5727A3B}" type="presParOf" srcId="{CB4177D3-115E-4EF1-AB97-D2EF3022EDBF}" destId="{C1587E5E-3CE7-44CB-988D-9FC272116A52}" srcOrd="12" destOrd="0" presId="urn:microsoft.com/office/officeart/2005/8/layout/default"/>
    <dgm:cxn modelId="{69A30F14-AA0C-4B8F-8956-E28C8C7EBD45}" type="presParOf" srcId="{CB4177D3-115E-4EF1-AB97-D2EF3022EDBF}" destId="{D169DCF8-294A-4C61-A778-EA065E2E385B}" srcOrd="13" destOrd="0" presId="urn:microsoft.com/office/officeart/2005/8/layout/default"/>
    <dgm:cxn modelId="{ED12FF68-B43B-4F62-A817-B037197E77CB}" type="presParOf" srcId="{CB4177D3-115E-4EF1-AB97-D2EF3022EDBF}" destId="{7263ED5C-C023-47E4-9721-7B1CBA0FD198}" srcOrd="14" destOrd="0" presId="urn:microsoft.com/office/officeart/2005/8/layout/default"/>
    <dgm:cxn modelId="{99EA71BB-ACCF-41D2-867B-024DAB2F5DDB}" type="presParOf" srcId="{CB4177D3-115E-4EF1-AB97-D2EF3022EDBF}" destId="{451A166A-A14D-4615-ABE4-F6A54FF7D630}" srcOrd="15" destOrd="0" presId="urn:microsoft.com/office/officeart/2005/8/layout/default"/>
    <dgm:cxn modelId="{CC9D591C-4637-49A3-8951-FAA36DD0CB8A}" type="presParOf" srcId="{CB4177D3-115E-4EF1-AB97-D2EF3022EDBF}" destId="{4D738E8E-8D64-47C7-8191-1DFBF7F962E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F63A0B-6C98-4CD3-9E20-5783BF07D84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2BB28F-9279-4A92-86CB-E4C096970185}">
      <dgm:prSet/>
      <dgm:spPr/>
      <dgm:t>
        <a:bodyPr/>
        <a:lstStyle/>
        <a:p>
          <a:r>
            <a:rPr lang="nl-NL"/>
            <a:t>Tweetallen maken</a:t>
          </a:r>
          <a:endParaRPr lang="en-US"/>
        </a:p>
      </dgm:t>
    </dgm:pt>
    <dgm:pt modelId="{8EB7E620-311A-425C-9B18-335C68FEF447}" type="parTrans" cxnId="{B742B583-A5CE-4D7C-A7EF-2F42F6B6D74B}">
      <dgm:prSet/>
      <dgm:spPr/>
      <dgm:t>
        <a:bodyPr/>
        <a:lstStyle/>
        <a:p>
          <a:endParaRPr lang="en-US"/>
        </a:p>
      </dgm:t>
    </dgm:pt>
    <dgm:pt modelId="{118A4143-5846-4A6C-9828-C72E1EB03953}" type="sibTrans" cxnId="{B742B583-A5CE-4D7C-A7EF-2F42F6B6D74B}">
      <dgm:prSet/>
      <dgm:spPr/>
      <dgm:t>
        <a:bodyPr/>
        <a:lstStyle/>
        <a:p>
          <a:endParaRPr lang="en-US"/>
        </a:p>
      </dgm:t>
    </dgm:pt>
    <dgm:pt modelId="{B95B45CE-683D-46ED-BDD0-AA8037BCFBF3}">
      <dgm:prSet/>
      <dgm:spPr/>
      <dgm:t>
        <a:bodyPr/>
        <a:lstStyle/>
        <a:p>
          <a:r>
            <a:rPr lang="nl-NL"/>
            <a:t>Poster invullen na wat je weet</a:t>
          </a:r>
          <a:endParaRPr lang="en-US"/>
        </a:p>
      </dgm:t>
    </dgm:pt>
    <dgm:pt modelId="{8DBB8E2D-F714-477E-A63B-BFF3E21098C5}" type="parTrans" cxnId="{C1C94D56-3AAE-4831-B318-AB5134BE367B}">
      <dgm:prSet/>
      <dgm:spPr/>
      <dgm:t>
        <a:bodyPr/>
        <a:lstStyle/>
        <a:p>
          <a:endParaRPr lang="en-US"/>
        </a:p>
      </dgm:t>
    </dgm:pt>
    <dgm:pt modelId="{00FF6722-D33F-487F-8AFA-6C6F910C06FC}" type="sibTrans" cxnId="{C1C94D56-3AAE-4831-B318-AB5134BE367B}">
      <dgm:prSet/>
      <dgm:spPr/>
      <dgm:t>
        <a:bodyPr/>
        <a:lstStyle/>
        <a:p>
          <a:endParaRPr lang="en-US"/>
        </a:p>
      </dgm:t>
    </dgm:pt>
    <dgm:pt modelId="{4A1708C4-3910-4238-AE5A-F43FAF20B4FC}">
      <dgm:prSet/>
      <dgm:spPr/>
      <dgm:t>
        <a:bodyPr/>
        <a:lstStyle/>
        <a:p>
          <a:r>
            <a:rPr lang="nl-NL"/>
            <a:t>Doe dit zo uitgebreid mogelijk</a:t>
          </a:r>
          <a:endParaRPr lang="en-US"/>
        </a:p>
      </dgm:t>
    </dgm:pt>
    <dgm:pt modelId="{36B395AA-F1B1-4259-98F8-4653E08A3560}" type="parTrans" cxnId="{F5EA564E-8397-49EE-94E0-BB1AC578933F}">
      <dgm:prSet/>
      <dgm:spPr/>
      <dgm:t>
        <a:bodyPr/>
        <a:lstStyle/>
        <a:p>
          <a:endParaRPr lang="en-US"/>
        </a:p>
      </dgm:t>
    </dgm:pt>
    <dgm:pt modelId="{B5AF172D-76D7-4445-917C-60C356388A07}" type="sibTrans" cxnId="{F5EA564E-8397-49EE-94E0-BB1AC578933F}">
      <dgm:prSet/>
      <dgm:spPr/>
      <dgm:t>
        <a:bodyPr/>
        <a:lstStyle/>
        <a:p>
          <a:endParaRPr lang="en-US"/>
        </a:p>
      </dgm:t>
    </dgm:pt>
    <dgm:pt modelId="{3E0ACC1E-A0F3-4ACF-AC3B-F81CDD7D88E6}">
      <dgm:prSet/>
      <dgm:spPr/>
      <dgm:t>
        <a:bodyPr/>
        <a:lstStyle/>
        <a:p>
          <a:r>
            <a:rPr lang="nl-NL" dirty="0"/>
            <a:t>Verdere instructies volgen later</a:t>
          </a:r>
          <a:endParaRPr lang="en-US" dirty="0"/>
        </a:p>
      </dgm:t>
    </dgm:pt>
    <dgm:pt modelId="{CA7F699B-6B0E-40E1-A405-0FFE4559F759}" type="parTrans" cxnId="{1AEE52F6-9CE6-46CA-A3E4-272C0233FD8A}">
      <dgm:prSet/>
      <dgm:spPr/>
      <dgm:t>
        <a:bodyPr/>
        <a:lstStyle/>
        <a:p>
          <a:endParaRPr lang="en-US"/>
        </a:p>
      </dgm:t>
    </dgm:pt>
    <dgm:pt modelId="{6B8A9BD3-4B43-4580-A221-756B5103EA8A}" type="sibTrans" cxnId="{1AEE52F6-9CE6-46CA-A3E4-272C0233FD8A}">
      <dgm:prSet/>
      <dgm:spPr/>
      <dgm:t>
        <a:bodyPr/>
        <a:lstStyle/>
        <a:p>
          <a:endParaRPr lang="en-US"/>
        </a:p>
      </dgm:t>
    </dgm:pt>
    <dgm:pt modelId="{951378B8-8284-4046-9BDE-5594759D8E08}">
      <dgm:prSet/>
      <dgm:spPr/>
      <dgm:t>
        <a:bodyPr/>
        <a:lstStyle/>
        <a:p>
          <a:r>
            <a:rPr lang="en-US" dirty="0"/>
            <a:t>50 </a:t>
          </a:r>
          <a:r>
            <a:rPr lang="en-US" dirty="0" err="1"/>
            <a:t>minuten</a:t>
          </a:r>
          <a:r>
            <a:rPr lang="en-US" dirty="0"/>
            <a:t> de </a:t>
          </a:r>
          <a:r>
            <a:rPr lang="en-US" dirty="0" err="1"/>
            <a:t>tijd</a:t>
          </a:r>
          <a:endParaRPr lang="en-US" dirty="0"/>
        </a:p>
      </dgm:t>
    </dgm:pt>
    <dgm:pt modelId="{69E0A62B-0653-4789-8F56-4E252E11FF11}" type="parTrans" cxnId="{EF640942-BC9A-4CED-9C55-CCF89ED374C8}">
      <dgm:prSet/>
      <dgm:spPr/>
      <dgm:t>
        <a:bodyPr/>
        <a:lstStyle/>
        <a:p>
          <a:endParaRPr lang="nl-NL"/>
        </a:p>
      </dgm:t>
    </dgm:pt>
    <dgm:pt modelId="{C874EABF-4FA4-46A8-925A-4AA8F8830B10}" type="sibTrans" cxnId="{EF640942-BC9A-4CED-9C55-CCF89ED374C8}">
      <dgm:prSet/>
      <dgm:spPr/>
      <dgm:t>
        <a:bodyPr/>
        <a:lstStyle/>
        <a:p>
          <a:endParaRPr lang="nl-NL"/>
        </a:p>
      </dgm:t>
    </dgm:pt>
    <dgm:pt modelId="{A4C3E945-F74C-4B33-B4FA-C58B6D6A857F}" type="pres">
      <dgm:prSet presAssocID="{4CF63A0B-6C98-4CD3-9E20-5783BF07D84B}" presName="outerComposite" presStyleCnt="0">
        <dgm:presLayoutVars>
          <dgm:chMax val="5"/>
          <dgm:dir/>
          <dgm:resizeHandles val="exact"/>
        </dgm:presLayoutVars>
      </dgm:prSet>
      <dgm:spPr/>
    </dgm:pt>
    <dgm:pt modelId="{37AB0FDB-9B14-4C1B-A76C-9E04F9F8415F}" type="pres">
      <dgm:prSet presAssocID="{4CF63A0B-6C98-4CD3-9E20-5783BF07D84B}" presName="dummyMaxCanvas" presStyleCnt="0">
        <dgm:presLayoutVars/>
      </dgm:prSet>
      <dgm:spPr/>
    </dgm:pt>
    <dgm:pt modelId="{B68F9D34-4F23-4981-AC67-39B4928F2051}" type="pres">
      <dgm:prSet presAssocID="{4CF63A0B-6C98-4CD3-9E20-5783BF07D84B}" presName="FiveNodes_1" presStyleLbl="node1" presStyleIdx="0" presStyleCnt="5">
        <dgm:presLayoutVars>
          <dgm:bulletEnabled val="1"/>
        </dgm:presLayoutVars>
      </dgm:prSet>
      <dgm:spPr/>
    </dgm:pt>
    <dgm:pt modelId="{4D94B972-BD52-4D63-9BE4-7A90828C93DA}" type="pres">
      <dgm:prSet presAssocID="{4CF63A0B-6C98-4CD3-9E20-5783BF07D84B}" presName="FiveNodes_2" presStyleLbl="node1" presStyleIdx="1" presStyleCnt="5">
        <dgm:presLayoutVars>
          <dgm:bulletEnabled val="1"/>
        </dgm:presLayoutVars>
      </dgm:prSet>
      <dgm:spPr/>
    </dgm:pt>
    <dgm:pt modelId="{AFBDB2E4-8DEB-40C9-B270-EAF8E08231EC}" type="pres">
      <dgm:prSet presAssocID="{4CF63A0B-6C98-4CD3-9E20-5783BF07D84B}" presName="FiveNodes_3" presStyleLbl="node1" presStyleIdx="2" presStyleCnt="5">
        <dgm:presLayoutVars>
          <dgm:bulletEnabled val="1"/>
        </dgm:presLayoutVars>
      </dgm:prSet>
      <dgm:spPr/>
    </dgm:pt>
    <dgm:pt modelId="{987B2DD2-B78B-4428-B99F-BCDD4847F737}" type="pres">
      <dgm:prSet presAssocID="{4CF63A0B-6C98-4CD3-9E20-5783BF07D84B}" presName="FiveNodes_4" presStyleLbl="node1" presStyleIdx="3" presStyleCnt="5">
        <dgm:presLayoutVars>
          <dgm:bulletEnabled val="1"/>
        </dgm:presLayoutVars>
      </dgm:prSet>
      <dgm:spPr/>
    </dgm:pt>
    <dgm:pt modelId="{1494F445-60D9-422D-BE44-F80F56985302}" type="pres">
      <dgm:prSet presAssocID="{4CF63A0B-6C98-4CD3-9E20-5783BF07D84B}" presName="FiveNodes_5" presStyleLbl="node1" presStyleIdx="4" presStyleCnt="5">
        <dgm:presLayoutVars>
          <dgm:bulletEnabled val="1"/>
        </dgm:presLayoutVars>
      </dgm:prSet>
      <dgm:spPr/>
    </dgm:pt>
    <dgm:pt modelId="{8DB7B478-B0A6-4868-90C6-D95294008328}" type="pres">
      <dgm:prSet presAssocID="{4CF63A0B-6C98-4CD3-9E20-5783BF07D84B}" presName="FiveConn_1-2" presStyleLbl="fgAccFollowNode1" presStyleIdx="0" presStyleCnt="4">
        <dgm:presLayoutVars>
          <dgm:bulletEnabled val="1"/>
        </dgm:presLayoutVars>
      </dgm:prSet>
      <dgm:spPr/>
    </dgm:pt>
    <dgm:pt modelId="{B0DF2F57-0373-411E-8795-9E4A49AB6E1F}" type="pres">
      <dgm:prSet presAssocID="{4CF63A0B-6C98-4CD3-9E20-5783BF07D84B}" presName="FiveConn_2-3" presStyleLbl="fgAccFollowNode1" presStyleIdx="1" presStyleCnt="4">
        <dgm:presLayoutVars>
          <dgm:bulletEnabled val="1"/>
        </dgm:presLayoutVars>
      </dgm:prSet>
      <dgm:spPr/>
    </dgm:pt>
    <dgm:pt modelId="{B223A4F4-2D89-48FB-A02D-75284969720C}" type="pres">
      <dgm:prSet presAssocID="{4CF63A0B-6C98-4CD3-9E20-5783BF07D84B}" presName="FiveConn_3-4" presStyleLbl="fgAccFollowNode1" presStyleIdx="2" presStyleCnt="4">
        <dgm:presLayoutVars>
          <dgm:bulletEnabled val="1"/>
        </dgm:presLayoutVars>
      </dgm:prSet>
      <dgm:spPr/>
    </dgm:pt>
    <dgm:pt modelId="{185B9918-ABA0-4561-9289-30D8A7C8C139}" type="pres">
      <dgm:prSet presAssocID="{4CF63A0B-6C98-4CD3-9E20-5783BF07D84B}" presName="FiveConn_4-5" presStyleLbl="fgAccFollowNode1" presStyleIdx="3" presStyleCnt="4">
        <dgm:presLayoutVars>
          <dgm:bulletEnabled val="1"/>
        </dgm:presLayoutVars>
      </dgm:prSet>
      <dgm:spPr/>
    </dgm:pt>
    <dgm:pt modelId="{DB697A62-AB0F-485D-AAB5-49B859EF4292}" type="pres">
      <dgm:prSet presAssocID="{4CF63A0B-6C98-4CD3-9E20-5783BF07D84B}" presName="FiveNodes_1_text" presStyleLbl="node1" presStyleIdx="4" presStyleCnt="5">
        <dgm:presLayoutVars>
          <dgm:bulletEnabled val="1"/>
        </dgm:presLayoutVars>
      </dgm:prSet>
      <dgm:spPr/>
    </dgm:pt>
    <dgm:pt modelId="{FDBDF092-F71A-488F-B97F-47D37BDD25FA}" type="pres">
      <dgm:prSet presAssocID="{4CF63A0B-6C98-4CD3-9E20-5783BF07D84B}" presName="FiveNodes_2_text" presStyleLbl="node1" presStyleIdx="4" presStyleCnt="5">
        <dgm:presLayoutVars>
          <dgm:bulletEnabled val="1"/>
        </dgm:presLayoutVars>
      </dgm:prSet>
      <dgm:spPr/>
    </dgm:pt>
    <dgm:pt modelId="{073BD3BB-83B5-4736-BE5B-F6EDAED9E0D7}" type="pres">
      <dgm:prSet presAssocID="{4CF63A0B-6C98-4CD3-9E20-5783BF07D84B}" presName="FiveNodes_3_text" presStyleLbl="node1" presStyleIdx="4" presStyleCnt="5">
        <dgm:presLayoutVars>
          <dgm:bulletEnabled val="1"/>
        </dgm:presLayoutVars>
      </dgm:prSet>
      <dgm:spPr/>
    </dgm:pt>
    <dgm:pt modelId="{2B888663-B42A-4FB6-843E-EC2C8BB11395}" type="pres">
      <dgm:prSet presAssocID="{4CF63A0B-6C98-4CD3-9E20-5783BF07D84B}" presName="FiveNodes_4_text" presStyleLbl="node1" presStyleIdx="4" presStyleCnt="5">
        <dgm:presLayoutVars>
          <dgm:bulletEnabled val="1"/>
        </dgm:presLayoutVars>
      </dgm:prSet>
      <dgm:spPr/>
    </dgm:pt>
    <dgm:pt modelId="{54CB8140-255B-4FBB-8503-7CF2F9DB35FA}" type="pres">
      <dgm:prSet presAssocID="{4CF63A0B-6C98-4CD3-9E20-5783BF07D84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9F63001-253F-490F-B0BD-FA5567ED9071}" type="presOf" srcId="{BA2BB28F-9279-4A92-86CB-E4C096970185}" destId="{DB697A62-AB0F-485D-AAB5-49B859EF4292}" srcOrd="1" destOrd="0" presId="urn:microsoft.com/office/officeart/2005/8/layout/vProcess5"/>
    <dgm:cxn modelId="{5C461515-193C-4231-8A6B-56C89619DFDA}" type="presOf" srcId="{00FF6722-D33F-487F-8AFA-6C6F910C06FC}" destId="{B0DF2F57-0373-411E-8795-9E4A49AB6E1F}" srcOrd="0" destOrd="0" presId="urn:microsoft.com/office/officeart/2005/8/layout/vProcess5"/>
    <dgm:cxn modelId="{EF640942-BC9A-4CED-9C55-CCF89ED374C8}" srcId="{4CF63A0B-6C98-4CD3-9E20-5783BF07D84B}" destId="{951378B8-8284-4046-9BDE-5594759D8E08}" srcOrd="4" destOrd="0" parTransId="{69E0A62B-0653-4789-8F56-4E252E11FF11}" sibTransId="{C874EABF-4FA4-46A8-925A-4AA8F8830B10}"/>
    <dgm:cxn modelId="{9ADA1F46-5643-43D1-B02E-30FCAA56D340}" type="presOf" srcId="{951378B8-8284-4046-9BDE-5594759D8E08}" destId="{54CB8140-255B-4FBB-8503-7CF2F9DB35FA}" srcOrd="1" destOrd="0" presId="urn:microsoft.com/office/officeart/2005/8/layout/vProcess5"/>
    <dgm:cxn modelId="{A52F0668-633F-4E9D-809B-11B06373D4D2}" type="presOf" srcId="{BA2BB28F-9279-4A92-86CB-E4C096970185}" destId="{B68F9D34-4F23-4981-AC67-39B4928F2051}" srcOrd="0" destOrd="0" presId="urn:microsoft.com/office/officeart/2005/8/layout/vProcess5"/>
    <dgm:cxn modelId="{43E9EC69-7372-4305-920A-7748A582F650}" type="presOf" srcId="{B5AF172D-76D7-4445-917C-60C356388A07}" destId="{B223A4F4-2D89-48FB-A02D-75284969720C}" srcOrd="0" destOrd="0" presId="urn:microsoft.com/office/officeart/2005/8/layout/vProcess5"/>
    <dgm:cxn modelId="{F5EA564E-8397-49EE-94E0-BB1AC578933F}" srcId="{4CF63A0B-6C98-4CD3-9E20-5783BF07D84B}" destId="{4A1708C4-3910-4238-AE5A-F43FAF20B4FC}" srcOrd="2" destOrd="0" parTransId="{36B395AA-F1B1-4259-98F8-4653E08A3560}" sibTransId="{B5AF172D-76D7-4445-917C-60C356388A07}"/>
    <dgm:cxn modelId="{0C303674-682E-4F99-86DD-263DD8FF84E2}" type="presOf" srcId="{4CF63A0B-6C98-4CD3-9E20-5783BF07D84B}" destId="{A4C3E945-F74C-4B33-B4FA-C58B6D6A857F}" srcOrd="0" destOrd="0" presId="urn:microsoft.com/office/officeart/2005/8/layout/vProcess5"/>
    <dgm:cxn modelId="{C1C94D56-3AAE-4831-B318-AB5134BE367B}" srcId="{4CF63A0B-6C98-4CD3-9E20-5783BF07D84B}" destId="{B95B45CE-683D-46ED-BDD0-AA8037BCFBF3}" srcOrd="1" destOrd="0" parTransId="{8DBB8E2D-F714-477E-A63B-BFF3E21098C5}" sibTransId="{00FF6722-D33F-487F-8AFA-6C6F910C06FC}"/>
    <dgm:cxn modelId="{B742B583-A5CE-4D7C-A7EF-2F42F6B6D74B}" srcId="{4CF63A0B-6C98-4CD3-9E20-5783BF07D84B}" destId="{BA2BB28F-9279-4A92-86CB-E4C096970185}" srcOrd="0" destOrd="0" parTransId="{8EB7E620-311A-425C-9B18-335C68FEF447}" sibTransId="{118A4143-5846-4A6C-9828-C72E1EB03953}"/>
    <dgm:cxn modelId="{2118FB83-2EEB-4AB9-98D9-489EE1B8BE32}" type="presOf" srcId="{B95B45CE-683D-46ED-BDD0-AA8037BCFBF3}" destId="{4D94B972-BD52-4D63-9BE4-7A90828C93DA}" srcOrd="0" destOrd="0" presId="urn:microsoft.com/office/officeart/2005/8/layout/vProcess5"/>
    <dgm:cxn modelId="{4A02AF8B-2C5A-449B-811B-D568E875C74C}" type="presOf" srcId="{951378B8-8284-4046-9BDE-5594759D8E08}" destId="{1494F445-60D9-422D-BE44-F80F56985302}" srcOrd="0" destOrd="0" presId="urn:microsoft.com/office/officeart/2005/8/layout/vProcess5"/>
    <dgm:cxn modelId="{DC1D629C-E5EC-486B-9217-DD967A4A8C77}" type="presOf" srcId="{B95B45CE-683D-46ED-BDD0-AA8037BCFBF3}" destId="{FDBDF092-F71A-488F-B97F-47D37BDD25FA}" srcOrd="1" destOrd="0" presId="urn:microsoft.com/office/officeart/2005/8/layout/vProcess5"/>
    <dgm:cxn modelId="{5979C8B6-7108-4121-AF93-010537FB050E}" type="presOf" srcId="{6B8A9BD3-4B43-4580-A221-756B5103EA8A}" destId="{185B9918-ABA0-4561-9289-30D8A7C8C139}" srcOrd="0" destOrd="0" presId="urn:microsoft.com/office/officeart/2005/8/layout/vProcess5"/>
    <dgm:cxn modelId="{ED44B6CB-A2DD-428A-AD5C-577EE1EA254B}" type="presOf" srcId="{118A4143-5846-4A6C-9828-C72E1EB03953}" destId="{8DB7B478-B0A6-4868-90C6-D95294008328}" srcOrd="0" destOrd="0" presId="urn:microsoft.com/office/officeart/2005/8/layout/vProcess5"/>
    <dgm:cxn modelId="{53517ADD-76D1-454E-8394-8C3FB55C6FC6}" type="presOf" srcId="{3E0ACC1E-A0F3-4ACF-AC3B-F81CDD7D88E6}" destId="{2B888663-B42A-4FB6-843E-EC2C8BB11395}" srcOrd="1" destOrd="0" presId="urn:microsoft.com/office/officeart/2005/8/layout/vProcess5"/>
    <dgm:cxn modelId="{50BE29F1-3A6D-491A-AC00-A9775E86AD0C}" type="presOf" srcId="{3E0ACC1E-A0F3-4ACF-AC3B-F81CDD7D88E6}" destId="{987B2DD2-B78B-4428-B99F-BCDD4847F737}" srcOrd="0" destOrd="0" presId="urn:microsoft.com/office/officeart/2005/8/layout/vProcess5"/>
    <dgm:cxn modelId="{BD8477F1-69D0-4D1F-B432-D66FB8A70423}" type="presOf" srcId="{4A1708C4-3910-4238-AE5A-F43FAF20B4FC}" destId="{073BD3BB-83B5-4736-BE5B-F6EDAED9E0D7}" srcOrd="1" destOrd="0" presId="urn:microsoft.com/office/officeart/2005/8/layout/vProcess5"/>
    <dgm:cxn modelId="{1AEE52F6-9CE6-46CA-A3E4-272C0233FD8A}" srcId="{4CF63A0B-6C98-4CD3-9E20-5783BF07D84B}" destId="{3E0ACC1E-A0F3-4ACF-AC3B-F81CDD7D88E6}" srcOrd="3" destOrd="0" parTransId="{CA7F699B-6B0E-40E1-A405-0FFE4559F759}" sibTransId="{6B8A9BD3-4B43-4580-A221-756B5103EA8A}"/>
    <dgm:cxn modelId="{CBED6EF9-A3E8-4F41-AC11-EFB85B7DC71F}" type="presOf" srcId="{4A1708C4-3910-4238-AE5A-F43FAF20B4FC}" destId="{AFBDB2E4-8DEB-40C9-B270-EAF8E08231EC}" srcOrd="0" destOrd="0" presId="urn:microsoft.com/office/officeart/2005/8/layout/vProcess5"/>
    <dgm:cxn modelId="{F8F050AF-8BA2-4412-8DC0-A9B89A980245}" type="presParOf" srcId="{A4C3E945-F74C-4B33-B4FA-C58B6D6A857F}" destId="{37AB0FDB-9B14-4C1B-A76C-9E04F9F8415F}" srcOrd="0" destOrd="0" presId="urn:microsoft.com/office/officeart/2005/8/layout/vProcess5"/>
    <dgm:cxn modelId="{C53C552A-931F-41D6-ABC4-4747C77A2A69}" type="presParOf" srcId="{A4C3E945-F74C-4B33-B4FA-C58B6D6A857F}" destId="{B68F9D34-4F23-4981-AC67-39B4928F2051}" srcOrd="1" destOrd="0" presId="urn:microsoft.com/office/officeart/2005/8/layout/vProcess5"/>
    <dgm:cxn modelId="{73CECDE2-2347-4C00-9E47-C4E9393D674C}" type="presParOf" srcId="{A4C3E945-F74C-4B33-B4FA-C58B6D6A857F}" destId="{4D94B972-BD52-4D63-9BE4-7A90828C93DA}" srcOrd="2" destOrd="0" presId="urn:microsoft.com/office/officeart/2005/8/layout/vProcess5"/>
    <dgm:cxn modelId="{7AFBB643-0733-4790-9CA0-01E04F6CEC7A}" type="presParOf" srcId="{A4C3E945-F74C-4B33-B4FA-C58B6D6A857F}" destId="{AFBDB2E4-8DEB-40C9-B270-EAF8E08231EC}" srcOrd="3" destOrd="0" presId="urn:microsoft.com/office/officeart/2005/8/layout/vProcess5"/>
    <dgm:cxn modelId="{CAC4B6DA-77C3-495E-B93E-763624A512B2}" type="presParOf" srcId="{A4C3E945-F74C-4B33-B4FA-C58B6D6A857F}" destId="{987B2DD2-B78B-4428-B99F-BCDD4847F737}" srcOrd="4" destOrd="0" presId="urn:microsoft.com/office/officeart/2005/8/layout/vProcess5"/>
    <dgm:cxn modelId="{FD9DC4BA-9674-46AE-AFF4-17C881B72ADD}" type="presParOf" srcId="{A4C3E945-F74C-4B33-B4FA-C58B6D6A857F}" destId="{1494F445-60D9-422D-BE44-F80F56985302}" srcOrd="5" destOrd="0" presId="urn:microsoft.com/office/officeart/2005/8/layout/vProcess5"/>
    <dgm:cxn modelId="{9A88C8F4-5831-4D96-934A-D470CD1B8752}" type="presParOf" srcId="{A4C3E945-F74C-4B33-B4FA-C58B6D6A857F}" destId="{8DB7B478-B0A6-4868-90C6-D95294008328}" srcOrd="6" destOrd="0" presId="urn:microsoft.com/office/officeart/2005/8/layout/vProcess5"/>
    <dgm:cxn modelId="{982FCC14-BF7B-4046-91B8-64CEF4011C99}" type="presParOf" srcId="{A4C3E945-F74C-4B33-B4FA-C58B6D6A857F}" destId="{B0DF2F57-0373-411E-8795-9E4A49AB6E1F}" srcOrd="7" destOrd="0" presId="urn:microsoft.com/office/officeart/2005/8/layout/vProcess5"/>
    <dgm:cxn modelId="{BCB5CED9-8EAE-4E43-8C9A-9FFD77B6AB16}" type="presParOf" srcId="{A4C3E945-F74C-4B33-B4FA-C58B6D6A857F}" destId="{B223A4F4-2D89-48FB-A02D-75284969720C}" srcOrd="8" destOrd="0" presId="urn:microsoft.com/office/officeart/2005/8/layout/vProcess5"/>
    <dgm:cxn modelId="{14400739-FC35-47D6-B47F-2041C1D7818B}" type="presParOf" srcId="{A4C3E945-F74C-4B33-B4FA-C58B6D6A857F}" destId="{185B9918-ABA0-4561-9289-30D8A7C8C139}" srcOrd="9" destOrd="0" presId="urn:microsoft.com/office/officeart/2005/8/layout/vProcess5"/>
    <dgm:cxn modelId="{0C9DF734-87D0-4588-B479-2E53E2636A5E}" type="presParOf" srcId="{A4C3E945-F74C-4B33-B4FA-C58B6D6A857F}" destId="{DB697A62-AB0F-485D-AAB5-49B859EF4292}" srcOrd="10" destOrd="0" presId="urn:microsoft.com/office/officeart/2005/8/layout/vProcess5"/>
    <dgm:cxn modelId="{BEA4F6A6-BB15-4949-917C-3A9DB29F5227}" type="presParOf" srcId="{A4C3E945-F74C-4B33-B4FA-C58B6D6A857F}" destId="{FDBDF092-F71A-488F-B97F-47D37BDD25FA}" srcOrd="11" destOrd="0" presId="urn:microsoft.com/office/officeart/2005/8/layout/vProcess5"/>
    <dgm:cxn modelId="{789328B6-3F28-45E8-8210-13168D8B78A4}" type="presParOf" srcId="{A4C3E945-F74C-4B33-B4FA-C58B6D6A857F}" destId="{073BD3BB-83B5-4736-BE5B-F6EDAED9E0D7}" srcOrd="12" destOrd="0" presId="urn:microsoft.com/office/officeart/2005/8/layout/vProcess5"/>
    <dgm:cxn modelId="{945D8AEF-DCA0-4ACC-9123-BD39C0B934C3}" type="presParOf" srcId="{A4C3E945-F74C-4B33-B4FA-C58B6D6A857F}" destId="{2B888663-B42A-4FB6-843E-EC2C8BB11395}" srcOrd="13" destOrd="0" presId="urn:microsoft.com/office/officeart/2005/8/layout/vProcess5"/>
    <dgm:cxn modelId="{FA4CDAAD-2D56-4263-ACFC-FDB3D2501E13}" type="presParOf" srcId="{A4C3E945-F74C-4B33-B4FA-C58B6D6A857F}" destId="{54CB8140-255B-4FBB-8503-7CF2F9DB35F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3859D4-8836-48A5-B4D5-1C1E804468B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96DC062-8E24-492B-A120-DA386046AFE1}">
      <dgm:prSet/>
      <dgm:spPr/>
      <dgm:t>
        <a:bodyPr/>
        <a:lstStyle/>
        <a:p>
          <a:r>
            <a:rPr lang="nl-NL"/>
            <a:t>Blijf als tweetal samen</a:t>
          </a:r>
          <a:endParaRPr lang="en-US"/>
        </a:p>
      </dgm:t>
    </dgm:pt>
    <dgm:pt modelId="{0185F620-4C60-4E5F-A75D-751A09326491}" type="parTrans" cxnId="{AEF18835-811A-4553-B6DC-1BF358D3454B}">
      <dgm:prSet/>
      <dgm:spPr/>
      <dgm:t>
        <a:bodyPr/>
        <a:lstStyle/>
        <a:p>
          <a:endParaRPr lang="en-US"/>
        </a:p>
      </dgm:t>
    </dgm:pt>
    <dgm:pt modelId="{B475C8CC-09C4-40FB-9CD0-7DD062EEFBA9}" type="sibTrans" cxnId="{AEF18835-811A-4553-B6DC-1BF358D3454B}">
      <dgm:prSet/>
      <dgm:spPr/>
      <dgm:t>
        <a:bodyPr/>
        <a:lstStyle/>
        <a:p>
          <a:endParaRPr lang="en-US"/>
        </a:p>
      </dgm:t>
    </dgm:pt>
    <dgm:pt modelId="{CFC92F95-09ED-4BBA-9FA6-07A066D6C042}">
      <dgm:prSet/>
      <dgm:spPr/>
      <dgm:t>
        <a:bodyPr/>
        <a:lstStyle/>
        <a:p>
          <a:r>
            <a:rPr lang="nl-NL"/>
            <a:t>Door de school hangen verschillende a4 formulieren met een diersoort en jullie posters</a:t>
          </a:r>
          <a:endParaRPr lang="en-US"/>
        </a:p>
      </dgm:t>
    </dgm:pt>
    <dgm:pt modelId="{932C556D-1041-46FE-A666-E4C91E8258C7}" type="parTrans" cxnId="{147AB6F5-6E6C-44D2-9132-F1ABBDBC7B11}">
      <dgm:prSet/>
      <dgm:spPr/>
      <dgm:t>
        <a:bodyPr/>
        <a:lstStyle/>
        <a:p>
          <a:endParaRPr lang="en-US"/>
        </a:p>
      </dgm:t>
    </dgm:pt>
    <dgm:pt modelId="{441607B4-4292-4DF7-959C-9BBF882C58F4}" type="sibTrans" cxnId="{147AB6F5-6E6C-44D2-9132-F1ABBDBC7B11}">
      <dgm:prSet/>
      <dgm:spPr/>
      <dgm:t>
        <a:bodyPr/>
        <a:lstStyle/>
        <a:p>
          <a:endParaRPr lang="en-US"/>
        </a:p>
      </dgm:t>
    </dgm:pt>
    <dgm:pt modelId="{C869A218-9B2D-4A6D-8DB4-DF9D81410554}">
      <dgm:prSet/>
      <dgm:spPr/>
      <dgm:t>
        <a:bodyPr/>
        <a:lstStyle/>
        <a:p>
          <a:r>
            <a:rPr lang="nl-NL"/>
            <a:t>Ga als tweetal langs alle diersoorten en vul a.d.h.v stickey notes informatie aan die jullie gezien hebben op de posters</a:t>
          </a:r>
          <a:endParaRPr lang="en-US"/>
        </a:p>
      </dgm:t>
    </dgm:pt>
    <dgm:pt modelId="{2BA03540-FB0D-41C5-8FC9-F245C76BE4C4}" type="parTrans" cxnId="{DEACF420-23D0-41B7-B436-07BEDB22169D}">
      <dgm:prSet/>
      <dgm:spPr/>
      <dgm:t>
        <a:bodyPr/>
        <a:lstStyle/>
        <a:p>
          <a:endParaRPr lang="en-US"/>
        </a:p>
      </dgm:t>
    </dgm:pt>
    <dgm:pt modelId="{4C636BEB-F98E-4F17-B2B2-4D990A658E39}" type="sibTrans" cxnId="{DEACF420-23D0-41B7-B436-07BEDB22169D}">
      <dgm:prSet/>
      <dgm:spPr/>
      <dgm:t>
        <a:bodyPr/>
        <a:lstStyle/>
        <a:p>
          <a:endParaRPr lang="en-US"/>
        </a:p>
      </dgm:t>
    </dgm:pt>
    <dgm:pt modelId="{F5860B48-AC22-4005-97C4-F40418D13047}">
      <dgm:prSet/>
      <dgm:spPr/>
      <dgm:t>
        <a:bodyPr/>
        <a:lstStyle/>
        <a:p>
          <a:r>
            <a:rPr lang="nl-NL" dirty="0"/>
            <a:t>Let op: je mag niet terug langs de poster! En je schrijft je naam op je </a:t>
          </a:r>
          <a:r>
            <a:rPr lang="nl-NL" dirty="0" err="1"/>
            <a:t>stickey</a:t>
          </a:r>
          <a:r>
            <a:rPr lang="nl-NL" dirty="0"/>
            <a:t> </a:t>
          </a:r>
          <a:r>
            <a:rPr lang="nl-NL" dirty="0" err="1"/>
            <a:t>notes</a:t>
          </a:r>
          <a:r>
            <a:rPr lang="nl-NL" dirty="0"/>
            <a:t> </a:t>
          </a:r>
          <a:endParaRPr lang="en-US" dirty="0"/>
        </a:p>
      </dgm:t>
    </dgm:pt>
    <dgm:pt modelId="{2FB9CE84-DD1B-4282-8FB9-FEA1EAE807D4}" type="parTrans" cxnId="{21BC70A7-85D4-4B34-8F40-61F129025C4A}">
      <dgm:prSet/>
      <dgm:spPr/>
      <dgm:t>
        <a:bodyPr/>
        <a:lstStyle/>
        <a:p>
          <a:endParaRPr lang="en-US"/>
        </a:p>
      </dgm:t>
    </dgm:pt>
    <dgm:pt modelId="{AA02AF63-D52F-41D3-B057-52F696B37296}" type="sibTrans" cxnId="{21BC70A7-85D4-4B34-8F40-61F129025C4A}">
      <dgm:prSet/>
      <dgm:spPr/>
      <dgm:t>
        <a:bodyPr/>
        <a:lstStyle/>
        <a:p>
          <a:endParaRPr lang="en-US"/>
        </a:p>
      </dgm:t>
    </dgm:pt>
    <dgm:pt modelId="{6338DEB1-F651-4DE2-8436-D34607F81D59}">
      <dgm:prSet/>
      <dgm:spPr/>
      <dgm:t>
        <a:bodyPr/>
        <a:lstStyle/>
        <a:p>
          <a:r>
            <a:rPr lang="nl-NL"/>
            <a:t>35 minuten de tijd</a:t>
          </a:r>
          <a:endParaRPr lang="en-US"/>
        </a:p>
      </dgm:t>
    </dgm:pt>
    <dgm:pt modelId="{D367CF7D-DEDA-4193-9B51-8414F0487D63}" type="parTrans" cxnId="{407E8042-DD92-4B38-B8D1-BE42A3B99E0B}">
      <dgm:prSet/>
      <dgm:spPr/>
      <dgm:t>
        <a:bodyPr/>
        <a:lstStyle/>
        <a:p>
          <a:endParaRPr lang="en-US"/>
        </a:p>
      </dgm:t>
    </dgm:pt>
    <dgm:pt modelId="{ECAF2996-3BAE-486D-BA3A-1E0DC6381331}" type="sibTrans" cxnId="{407E8042-DD92-4B38-B8D1-BE42A3B99E0B}">
      <dgm:prSet/>
      <dgm:spPr/>
      <dgm:t>
        <a:bodyPr/>
        <a:lstStyle/>
        <a:p>
          <a:endParaRPr lang="en-US"/>
        </a:p>
      </dgm:t>
    </dgm:pt>
    <dgm:pt modelId="{BE127DAF-6570-41A9-AE31-4EE4A7621DAD}">
      <dgm:prSet/>
      <dgm:spPr/>
      <dgm:t>
        <a:bodyPr/>
        <a:lstStyle/>
        <a:p>
          <a:r>
            <a:rPr lang="en-US" dirty="0" err="1"/>
            <a:t>Bij</a:t>
          </a:r>
          <a:r>
            <a:rPr lang="en-US" dirty="0"/>
            <a:t> elk </a:t>
          </a:r>
          <a:r>
            <a:rPr lang="en-US" dirty="0" err="1"/>
            <a:t>invulformulier</a:t>
          </a:r>
          <a:r>
            <a:rPr lang="en-US" dirty="0"/>
            <a:t> MOET je </a:t>
          </a:r>
          <a:r>
            <a:rPr lang="en-US" dirty="0" err="1"/>
            <a:t>aanvullen</a:t>
          </a:r>
          <a:endParaRPr lang="en-US" dirty="0"/>
        </a:p>
      </dgm:t>
    </dgm:pt>
    <dgm:pt modelId="{903E6CCA-1E50-4845-9235-8121CC09442C}" type="parTrans" cxnId="{04895ABE-9002-4B63-B7A6-B476A09D7FAC}">
      <dgm:prSet/>
      <dgm:spPr/>
      <dgm:t>
        <a:bodyPr/>
        <a:lstStyle/>
        <a:p>
          <a:endParaRPr lang="nl-NL"/>
        </a:p>
      </dgm:t>
    </dgm:pt>
    <dgm:pt modelId="{E6792491-1A8A-48BD-BB1B-157630E1F596}" type="sibTrans" cxnId="{04895ABE-9002-4B63-B7A6-B476A09D7FAC}">
      <dgm:prSet/>
      <dgm:spPr/>
      <dgm:t>
        <a:bodyPr/>
        <a:lstStyle/>
        <a:p>
          <a:endParaRPr lang="nl-NL"/>
        </a:p>
      </dgm:t>
    </dgm:pt>
    <dgm:pt modelId="{34508A65-3C55-457A-A99C-59D842393DB3}" type="pres">
      <dgm:prSet presAssocID="{413859D4-8836-48A5-B4D5-1C1E804468B2}" presName="linear" presStyleCnt="0">
        <dgm:presLayoutVars>
          <dgm:animLvl val="lvl"/>
          <dgm:resizeHandles val="exact"/>
        </dgm:presLayoutVars>
      </dgm:prSet>
      <dgm:spPr/>
    </dgm:pt>
    <dgm:pt modelId="{56AB7FA5-9831-446B-969F-B53E1833008A}" type="pres">
      <dgm:prSet presAssocID="{496DC062-8E24-492B-A120-DA386046AFE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8710F0F-74FB-4C06-BBF3-C0AF4DEC2C99}" type="pres">
      <dgm:prSet presAssocID="{B475C8CC-09C4-40FB-9CD0-7DD062EEFBA9}" presName="spacer" presStyleCnt="0"/>
      <dgm:spPr/>
    </dgm:pt>
    <dgm:pt modelId="{85C3BFB7-EBC5-4359-8D77-E5B588FBBE7B}" type="pres">
      <dgm:prSet presAssocID="{CFC92F95-09ED-4BBA-9FA6-07A066D6C04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D86DB43-23DA-479D-AD8B-CA492CC06FD4}" type="pres">
      <dgm:prSet presAssocID="{441607B4-4292-4DF7-959C-9BBF882C58F4}" presName="spacer" presStyleCnt="0"/>
      <dgm:spPr/>
    </dgm:pt>
    <dgm:pt modelId="{FDCA3D2F-AA9F-4B2C-94D2-A7B752814E76}" type="pres">
      <dgm:prSet presAssocID="{C869A218-9B2D-4A6D-8DB4-DF9D8141055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BFC6E61-9666-46C8-BBC0-27C52E955412}" type="pres">
      <dgm:prSet presAssocID="{4C636BEB-F98E-4F17-B2B2-4D990A658E39}" presName="spacer" presStyleCnt="0"/>
      <dgm:spPr/>
    </dgm:pt>
    <dgm:pt modelId="{84C52EE6-3EDF-4BE6-B95F-183BC09EF250}" type="pres">
      <dgm:prSet presAssocID="{F5860B48-AC22-4005-97C4-F40418D1304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4E374F5-9970-449C-8950-7353B51B88CA}" type="pres">
      <dgm:prSet presAssocID="{AA02AF63-D52F-41D3-B057-52F696B37296}" presName="spacer" presStyleCnt="0"/>
      <dgm:spPr/>
    </dgm:pt>
    <dgm:pt modelId="{53459FA2-21E8-4E91-99A4-E02D316A1D16}" type="pres">
      <dgm:prSet presAssocID="{BE127DAF-6570-41A9-AE31-4EE4A7621DA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61239CA-A37E-4988-8E31-934094A64D83}" type="pres">
      <dgm:prSet presAssocID="{E6792491-1A8A-48BD-BB1B-157630E1F596}" presName="spacer" presStyleCnt="0"/>
      <dgm:spPr/>
    </dgm:pt>
    <dgm:pt modelId="{36BA4E17-18D3-4315-8FBE-CB8ED707024B}" type="pres">
      <dgm:prSet presAssocID="{6338DEB1-F651-4DE2-8436-D34607F81D5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5C98B15-EC84-493D-9BF3-65C49623741E}" type="presOf" srcId="{F5860B48-AC22-4005-97C4-F40418D13047}" destId="{84C52EE6-3EDF-4BE6-B95F-183BC09EF250}" srcOrd="0" destOrd="0" presId="urn:microsoft.com/office/officeart/2005/8/layout/vList2"/>
    <dgm:cxn modelId="{DEACF420-23D0-41B7-B436-07BEDB22169D}" srcId="{413859D4-8836-48A5-B4D5-1C1E804468B2}" destId="{C869A218-9B2D-4A6D-8DB4-DF9D81410554}" srcOrd="2" destOrd="0" parTransId="{2BA03540-FB0D-41C5-8FC9-F245C76BE4C4}" sibTransId="{4C636BEB-F98E-4F17-B2B2-4D990A658E39}"/>
    <dgm:cxn modelId="{AEF18835-811A-4553-B6DC-1BF358D3454B}" srcId="{413859D4-8836-48A5-B4D5-1C1E804468B2}" destId="{496DC062-8E24-492B-A120-DA386046AFE1}" srcOrd="0" destOrd="0" parTransId="{0185F620-4C60-4E5F-A75D-751A09326491}" sibTransId="{B475C8CC-09C4-40FB-9CD0-7DD062EEFBA9}"/>
    <dgm:cxn modelId="{407E8042-DD92-4B38-B8D1-BE42A3B99E0B}" srcId="{413859D4-8836-48A5-B4D5-1C1E804468B2}" destId="{6338DEB1-F651-4DE2-8436-D34607F81D59}" srcOrd="5" destOrd="0" parTransId="{D367CF7D-DEDA-4193-9B51-8414F0487D63}" sibTransId="{ECAF2996-3BAE-486D-BA3A-1E0DC6381331}"/>
    <dgm:cxn modelId="{188B6990-C4DF-4BC5-8B38-B5C96A415A9B}" type="presOf" srcId="{CFC92F95-09ED-4BBA-9FA6-07A066D6C042}" destId="{85C3BFB7-EBC5-4359-8D77-E5B588FBBE7B}" srcOrd="0" destOrd="0" presId="urn:microsoft.com/office/officeart/2005/8/layout/vList2"/>
    <dgm:cxn modelId="{21BC70A7-85D4-4B34-8F40-61F129025C4A}" srcId="{413859D4-8836-48A5-B4D5-1C1E804468B2}" destId="{F5860B48-AC22-4005-97C4-F40418D13047}" srcOrd="3" destOrd="0" parTransId="{2FB9CE84-DD1B-4282-8FB9-FEA1EAE807D4}" sibTransId="{AA02AF63-D52F-41D3-B057-52F696B37296}"/>
    <dgm:cxn modelId="{3A351AAF-65A0-4F1C-A66C-AB089F81E2E0}" type="presOf" srcId="{413859D4-8836-48A5-B4D5-1C1E804468B2}" destId="{34508A65-3C55-457A-A99C-59D842393DB3}" srcOrd="0" destOrd="0" presId="urn:microsoft.com/office/officeart/2005/8/layout/vList2"/>
    <dgm:cxn modelId="{EBC085BB-027C-49E4-8B92-EDD33F4D3992}" type="presOf" srcId="{6338DEB1-F651-4DE2-8436-D34607F81D59}" destId="{36BA4E17-18D3-4315-8FBE-CB8ED707024B}" srcOrd="0" destOrd="0" presId="urn:microsoft.com/office/officeart/2005/8/layout/vList2"/>
    <dgm:cxn modelId="{04895ABE-9002-4B63-B7A6-B476A09D7FAC}" srcId="{413859D4-8836-48A5-B4D5-1C1E804468B2}" destId="{BE127DAF-6570-41A9-AE31-4EE4A7621DAD}" srcOrd="4" destOrd="0" parTransId="{903E6CCA-1E50-4845-9235-8121CC09442C}" sibTransId="{E6792491-1A8A-48BD-BB1B-157630E1F596}"/>
    <dgm:cxn modelId="{E6F117D2-0A63-4885-AE8C-5E7855FBBB56}" type="presOf" srcId="{496DC062-8E24-492B-A120-DA386046AFE1}" destId="{56AB7FA5-9831-446B-969F-B53E1833008A}" srcOrd="0" destOrd="0" presId="urn:microsoft.com/office/officeart/2005/8/layout/vList2"/>
    <dgm:cxn modelId="{DC3C27DE-634D-459D-97A2-773A1A5B701B}" type="presOf" srcId="{C869A218-9B2D-4A6D-8DB4-DF9D81410554}" destId="{FDCA3D2F-AA9F-4B2C-94D2-A7B752814E76}" srcOrd="0" destOrd="0" presId="urn:microsoft.com/office/officeart/2005/8/layout/vList2"/>
    <dgm:cxn modelId="{D4B2CCE2-6E4E-4901-9268-C4B232426908}" type="presOf" srcId="{BE127DAF-6570-41A9-AE31-4EE4A7621DAD}" destId="{53459FA2-21E8-4E91-99A4-E02D316A1D16}" srcOrd="0" destOrd="0" presId="urn:microsoft.com/office/officeart/2005/8/layout/vList2"/>
    <dgm:cxn modelId="{147AB6F5-6E6C-44D2-9132-F1ABBDBC7B11}" srcId="{413859D4-8836-48A5-B4D5-1C1E804468B2}" destId="{CFC92F95-09ED-4BBA-9FA6-07A066D6C042}" srcOrd="1" destOrd="0" parTransId="{932C556D-1041-46FE-A666-E4C91E8258C7}" sibTransId="{441607B4-4292-4DF7-959C-9BBF882C58F4}"/>
    <dgm:cxn modelId="{94D46A8D-E69C-4A24-BFE9-C252788EA713}" type="presParOf" srcId="{34508A65-3C55-457A-A99C-59D842393DB3}" destId="{56AB7FA5-9831-446B-969F-B53E1833008A}" srcOrd="0" destOrd="0" presId="urn:microsoft.com/office/officeart/2005/8/layout/vList2"/>
    <dgm:cxn modelId="{1FE291BA-C08F-45F7-AF57-3668255D367A}" type="presParOf" srcId="{34508A65-3C55-457A-A99C-59D842393DB3}" destId="{68710F0F-74FB-4C06-BBF3-C0AF4DEC2C99}" srcOrd="1" destOrd="0" presId="urn:microsoft.com/office/officeart/2005/8/layout/vList2"/>
    <dgm:cxn modelId="{4ED4EA1F-57AB-44D4-8271-CD0DF42F4074}" type="presParOf" srcId="{34508A65-3C55-457A-A99C-59D842393DB3}" destId="{85C3BFB7-EBC5-4359-8D77-E5B588FBBE7B}" srcOrd="2" destOrd="0" presId="urn:microsoft.com/office/officeart/2005/8/layout/vList2"/>
    <dgm:cxn modelId="{390EA201-2584-4D49-81E6-901B86B61B66}" type="presParOf" srcId="{34508A65-3C55-457A-A99C-59D842393DB3}" destId="{5D86DB43-23DA-479D-AD8B-CA492CC06FD4}" srcOrd="3" destOrd="0" presId="urn:microsoft.com/office/officeart/2005/8/layout/vList2"/>
    <dgm:cxn modelId="{7FA0FFBE-F36F-4240-885B-D227EF022488}" type="presParOf" srcId="{34508A65-3C55-457A-A99C-59D842393DB3}" destId="{FDCA3D2F-AA9F-4B2C-94D2-A7B752814E76}" srcOrd="4" destOrd="0" presId="urn:microsoft.com/office/officeart/2005/8/layout/vList2"/>
    <dgm:cxn modelId="{96B3C4DD-0FDE-4AE3-84D7-9241C3D531B4}" type="presParOf" srcId="{34508A65-3C55-457A-A99C-59D842393DB3}" destId="{ABFC6E61-9666-46C8-BBC0-27C52E955412}" srcOrd="5" destOrd="0" presId="urn:microsoft.com/office/officeart/2005/8/layout/vList2"/>
    <dgm:cxn modelId="{6979CAB1-3D6D-4B9F-96C3-9A11C36ECDA3}" type="presParOf" srcId="{34508A65-3C55-457A-A99C-59D842393DB3}" destId="{84C52EE6-3EDF-4BE6-B95F-183BC09EF250}" srcOrd="6" destOrd="0" presId="urn:microsoft.com/office/officeart/2005/8/layout/vList2"/>
    <dgm:cxn modelId="{5D1054C4-810E-457E-B560-CC4E00CE7CE4}" type="presParOf" srcId="{34508A65-3C55-457A-A99C-59D842393DB3}" destId="{54E374F5-9970-449C-8950-7353B51B88CA}" srcOrd="7" destOrd="0" presId="urn:microsoft.com/office/officeart/2005/8/layout/vList2"/>
    <dgm:cxn modelId="{A1F54543-05DF-44DF-8F0D-C54822D87264}" type="presParOf" srcId="{34508A65-3C55-457A-A99C-59D842393DB3}" destId="{53459FA2-21E8-4E91-99A4-E02D316A1D16}" srcOrd="8" destOrd="0" presId="urn:microsoft.com/office/officeart/2005/8/layout/vList2"/>
    <dgm:cxn modelId="{BF3B1916-0470-4138-A970-498A089B7984}" type="presParOf" srcId="{34508A65-3C55-457A-A99C-59D842393DB3}" destId="{861239CA-A37E-4988-8E31-934094A64D83}" srcOrd="9" destOrd="0" presId="urn:microsoft.com/office/officeart/2005/8/layout/vList2"/>
    <dgm:cxn modelId="{BDB3804E-A18A-458D-A716-CBD2021B9B72}" type="presParOf" srcId="{34508A65-3C55-457A-A99C-59D842393DB3}" destId="{36BA4E17-18D3-4315-8FBE-CB8ED707024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F05905-97DB-4DB5-9236-730018C1253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9F76D7A-E037-4429-B912-030F64B58F7E}">
      <dgm:prSet/>
      <dgm:spPr/>
      <dgm:t>
        <a:bodyPr/>
        <a:lstStyle/>
        <a:p>
          <a:r>
            <a:rPr lang="nl-NL"/>
            <a:t>Poster witbuik egel = kantoor dier. Invulformulier = lokaal</a:t>
          </a:r>
          <a:endParaRPr lang="en-US"/>
        </a:p>
      </dgm:t>
    </dgm:pt>
    <dgm:pt modelId="{E6379D51-B16D-434E-97D1-5F0D2808F2AB}" type="parTrans" cxnId="{03BD39A1-C31A-4D1E-8DCC-A938A5B80FE1}">
      <dgm:prSet/>
      <dgm:spPr/>
      <dgm:t>
        <a:bodyPr/>
        <a:lstStyle/>
        <a:p>
          <a:endParaRPr lang="en-US"/>
        </a:p>
      </dgm:t>
    </dgm:pt>
    <dgm:pt modelId="{7247B58A-3DA4-45C1-AE6A-BBAA706495E8}" type="sibTrans" cxnId="{03BD39A1-C31A-4D1E-8DCC-A938A5B80FE1}">
      <dgm:prSet/>
      <dgm:spPr/>
      <dgm:t>
        <a:bodyPr/>
        <a:lstStyle/>
        <a:p>
          <a:endParaRPr lang="en-US"/>
        </a:p>
      </dgm:t>
    </dgm:pt>
    <dgm:pt modelId="{34F2F3E4-73CC-4D96-99C5-B676642BDB7C}">
      <dgm:prSet/>
      <dgm:spPr/>
      <dgm:t>
        <a:bodyPr/>
        <a:lstStyle/>
        <a:p>
          <a:r>
            <a:rPr lang="nl-NL"/>
            <a:t>Poster hudson eekhoorn = dierverblijven. Invulformulier = kantoor dier </a:t>
          </a:r>
          <a:endParaRPr lang="en-US"/>
        </a:p>
      </dgm:t>
    </dgm:pt>
    <dgm:pt modelId="{8F5879A5-6D0A-49AB-8DC2-6070D62B0E9C}" type="parTrans" cxnId="{2AC003F3-0CC0-4690-9601-FFB5BE82C7BC}">
      <dgm:prSet/>
      <dgm:spPr/>
      <dgm:t>
        <a:bodyPr/>
        <a:lstStyle/>
        <a:p>
          <a:endParaRPr lang="en-US"/>
        </a:p>
      </dgm:t>
    </dgm:pt>
    <dgm:pt modelId="{FB1201C4-4FCD-4597-B653-6A68B4C1FDF7}" type="sibTrans" cxnId="{2AC003F3-0CC0-4690-9601-FFB5BE82C7BC}">
      <dgm:prSet/>
      <dgm:spPr/>
      <dgm:t>
        <a:bodyPr/>
        <a:lstStyle/>
        <a:p>
          <a:endParaRPr lang="en-US"/>
        </a:p>
      </dgm:t>
    </dgm:pt>
    <dgm:pt modelId="{F2406D2C-633F-4596-9FA0-E83E745F24BC}">
      <dgm:prSet/>
      <dgm:spPr/>
      <dgm:t>
        <a:bodyPr/>
        <a:lstStyle/>
        <a:p>
          <a:r>
            <a:rPr lang="nl-NL"/>
            <a:t>Poster nijlroezet = raam . Invulformulier = dierverblijven </a:t>
          </a:r>
          <a:endParaRPr lang="en-US"/>
        </a:p>
      </dgm:t>
    </dgm:pt>
    <dgm:pt modelId="{0A2D3847-4D8B-4A38-8E7C-009BACC7085C}" type="parTrans" cxnId="{5360705D-6E97-45B3-A6F4-689BECF170E4}">
      <dgm:prSet/>
      <dgm:spPr/>
      <dgm:t>
        <a:bodyPr/>
        <a:lstStyle/>
        <a:p>
          <a:endParaRPr lang="en-US"/>
        </a:p>
      </dgm:t>
    </dgm:pt>
    <dgm:pt modelId="{BA0DC116-E470-4086-A731-3D216244E5DC}" type="sibTrans" cxnId="{5360705D-6E97-45B3-A6F4-689BECF170E4}">
      <dgm:prSet/>
      <dgm:spPr/>
      <dgm:t>
        <a:bodyPr/>
        <a:lstStyle/>
        <a:p>
          <a:endParaRPr lang="en-US"/>
        </a:p>
      </dgm:t>
    </dgm:pt>
    <dgm:pt modelId="{840549C1-71F4-44A2-AB7C-7DB4BCBA79CF}">
      <dgm:prSet/>
      <dgm:spPr/>
      <dgm:t>
        <a:bodyPr/>
        <a:lstStyle/>
        <a:p>
          <a:r>
            <a:rPr lang="nl-NL"/>
            <a:t>Poster bennet wallaby = koffie/soep plek MBO. Nvulformulier = raam</a:t>
          </a:r>
          <a:endParaRPr lang="en-US"/>
        </a:p>
      </dgm:t>
    </dgm:pt>
    <dgm:pt modelId="{99C20EC1-FE09-4BAD-9E88-15238BD4F931}" type="parTrans" cxnId="{94AECF88-6305-499C-A606-00D985FE1C88}">
      <dgm:prSet/>
      <dgm:spPr/>
      <dgm:t>
        <a:bodyPr/>
        <a:lstStyle/>
        <a:p>
          <a:endParaRPr lang="en-US"/>
        </a:p>
      </dgm:t>
    </dgm:pt>
    <dgm:pt modelId="{FF2D7DBC-13D1-467E-8C1A-4F41983CB711}" type="sibTrans" cxnId="{94AECF88-6305-499C-A606-00D985FE1C88}">
      <dgm:prSet/>
      <dgm:spPr/>
      <dgm:t>
        <a:bodyPr/>
        <a:lstStyle/>
        <a:p>
          <a:endParaRPr lang="en-US"/>
        </a:p>
      </dgm:t>
    </dgm:pt>
    <dgm:pt modelId="{A8A28BBF-5E10-4E67-A586-FF44671FD1C8}">
      <dgm:prSet/>
      <dgm:spPr/>
      <dgm:t>
        <a:bodyPr/>
        <a:lstStyle/>
        <a:p>
          <a:r>
            <a:rPr lang="nl-NL"/>
            <a:t>Poster stinkdier = kantoor dier. Invulformulier = dierverblijven</a:t>
          </a:r>
          <a:endParaRPr lang="en-US"/>
        </a:p>
      </dgm:t>
    </dgm:pt>
    <dgm:pt modelId="{FF5E1A3D-6D12-46EE-B608-4824B9164BDB}" type="parTrans" cxnId="{193EBEB2-DA47-4CC7-B70F-23B5FD9F02F1}">
      <dgm:prSet/>
      <dgm:spPr/>
      <dgm:t>
        <a:bodyPr/>
        <a:lstStyle/>
        <a:p>
          <a:endParaRPr lang="en-US"/>
        </a:p>
      </dgm:t>
    </dgm:pt>
    <dgm:pt modelId="{A8B2A59C-A39E-480A-8947-F910E37261E8}" type="sibTrans" cxnId="{193EBEB2-DA47-4CC7-B70F-23B5FD9F02F1}">
      <dgm:prSet/>
      <dgm:spPr/>
      <dgm:t>
        <a:bodyPr/>
        <a:lstStyle/>
        <a:p>
          <a:endParaRPr lang="en-US"/>
        </a:p>
      </dgm:t>
    </dgm:pt>
    <dgm:pt modelId="{89D6E380-0C1C-4E32-AC32-E952139223A0}">
      <dgm:prSet/>
      <dgm:spPr/>
      <dgm:t>
        <a:bodyPr/>
        <a:lstStyle/>
        <a:p>
          <a:r>
            <a:rPr lang="nl-NL"/>
            <a:t>Poster sugar glider = lokaal. Invulformulier = koffie/soep plek MBO</a:t>
          </a:r>
          <a:endParaRPr lang="en-US"/>
        </a:p>
      </dgm:t>
    </dgm:pt>
    <dgm:pt modelId="{C33FA30D-C909-49A0-B005-0F5D6883A51B}" type="parTrans" cxnId="{F36EFDB3-0152-4B18-8842-E99D5580E830}">
      <dgm:prSet/>
      <dgm:spPr/>
      <dgm:t>
        <a:bodyPr/>
        <a:lstStyle/>
        <a:p>
          <a:endParaRPr lang="en-US"/>
        </a:p>
      </dgm:t>
    </dgm:pt>
    <dgm:pt modelId="{C5FCF9EF-62B0-410D-A2CB-5156F7EC35C8}" type="sibTrans" cxnId="{F36EFDB3-0152-4B18-8842-E99D5580E830}">
      <dgm:prSet/>
      <dgm:spPr/>
      <dgm:t>
        <a:bodyPr/>
        <a:lstStyle/>
        <a:p>
          <a:endParaRPr lang="en-US"/>
        </a:p>
      </dgm:t>
    </dgm:pt>
    <dgm:pt modelId="{4D75A599-8719-4A5E-B8F9-54D6958E37E6}">
      <dgm:prSet/>
      <dgm:spPr/>
      <dgm:t>
        <a:bodyPr/>
        <a:lstStyle/>
        <a:p>
          <a:r>
            <a:rPr lang="nl-NL"/>
            <a:t>Poster boeroendoek = lokaal. Invulformulier = kantoor dier </a:t>
          </a:r>
          <a:endParaRPr lang="en-US"/>
        </a:p>
      </dgm:t>
    </dgm:pt>
    <dgm:pt modelId="{FEEB4FA0-C877-4F28-A81D-FDFEB72968C7}" type="parTrans" cxnId="{B3888743-A5B8-408D-A9E2-42C7FCD839FE}">
      <dgm:prSet/>
      <dgm:spPr/>
      <dgm:t>
        <a:bodyPr/>
        <a:lstStyle/>
        <a:p>
          <a:endParaRPr lang="en-US"/>
        </a:p>
      </dgm:t>
    </dgm:pt>
    <dgm:pt modelId="{00798AF8-E33F-4FB1-86FF-6119A827A02D}" type="sibTrans" cxnId="{B3888743-A5B8-408D-A9E2-42C7FCD839FE}">
      <dgm:prSet/>
      <dgm:spPr/>
      <dgm:t>
        <a:bodyPr/>
        <a:lstStyle/>
        <a:p>
          <a:endParaRPr lang="en-US"/>
        </a:p>
      </dgm:t>
    </dgm:pt>
    <dgm:pt modelId="{377939EE-A625-4228-9F7E-FAE2F6A02581}">
      <dgm:prSet/>
      <dgm:spPr/>
      <dgm:t>
        <a:bodyPr/>
        <a:lstStyle/>
        <a:p>
          <a:r>
            <a:rPr lang="nl-NL"/>
            <a:t>Poster alpaca = dierverblijf. Invulformulier = raam</a:t>
          </a:r>
          <a:endParaRPr lang="en-US"/>
        </a:p>
      </dgm:t>
    </dgm:pt>
    <dgm:pt modelId="{50286114-C910-4F09-8885-313D012DC4CC}" type="parTrans" cxnId="{319F5E36-9C56-48EF-8F61-295131226C27}">
      <dgm:prSet/>
      <dgm:spPr/>
      <dgm:t>
        <a:bodyPr/>
        <a:lstStyle/>
        <a:p>
          <a:endParaRPr lang="en-US"/>
        </a:p>
      </dgm:t>
    </dgm:pt>
    <dgm:pt modelId="{06499E4D-D3F6-4713-ABB0-494C77AAB3C9}" type="sibTrans" cxnId="{319F5E36-9C56-48EF-8F61-295131226C27}">
      <dgm:prSet/>
      <dgm:spPr/>
      <dgm:t>
        <a:bodyPr/>
        <a:lstStyle/>
        <a:p>
          <a:endParaRPr lang="en-US"/>
        </a:p>
      </dgm:t>
    </dgm:pt>
    <dgm:pt modelId="{5192D5B6-0AE2-4328-BA15-DCB95B690040}">
      <dgm:prSet/>
      <dgm:spPr/>
      <dgm:t>
        <a:bodyPr/>
        <a:lstStyle/>
        <a:p>
          <a:r>
            <a:rPr lang="nl-NL"/>
            <a:t>Poster alpaca = kantoor dier. Invulformulier = lokaal </a:t>
          </a:r>
          <a:endParaRPr lang="en-US"/>
        </a:p>
      </dgm:t>
    </dgm:pt>
    <dgm:pt modelId="{B0C928D8-AF1C-4547-8281-DD9F213633D1}" type="parTrans" cxnId="{E63D312A-6E45-48D8-9549-99CAD1F32400}">
      <dgm:prSet/>
      <dgm:spPr/>
      <dgm:t>
        <a:bodyPr/>
        <a:lstStyle/>
        <a:p>
          <a:endParaRPr lang="en-US"/>
        </a:p>
      </dgm:t>
    </dgm:pt>
    <dgm:pt modelId="{23C35549-781B-46E2-9849-805DE47283DA}" type="sibTrans" cxnId="{E63D312A-6E45-48D8-9549-99CAD1F32400}">
      <dgm:prSet/>
      <dgm:spPr/>
      <dgm:t>
        <a:bodyPr/>
        <a:lstStyle/>
        <a:p>
          <a:endParaRPr lang="en-US"/>
        </a:p>
      </dgm:t>
    </dgm:pt>
    <dgm:pt modelId="{76D69633-E376-489A-A0D2-CB3B3ECBD2AA}" type="pres">
      <dgm:prSet presAssocID="{DEF05905-97DB-4DB5-9236-730018C1253B}" presName="linear" presStyleCnt="0">
        <dgm:presLayoutVars>
          <dgm:animLvl val="lvl"/>
          <dgm:resizeHandles val="exact"/>
        </dgm:presLayoutVars>
      </dgm:prSet>
      <dgm:spPr/>
    </dgm:pt>
    <dgm:pt modelId="{0C84C94B-496E-40BF-9971-413E65846689}" type="pres">
      <dgm:prSet presAssocID="{09F76D7A-E037-4429-B912-030F64B58F7E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D6CAB1B1-526B-46C4-80FB-9BB105AF8012}" type="pres">
      <dgm:prSet presAssocID="{7247B58A-3DA4-45C1-AE6A-BBAA706495E8}" presName="spacer" presStyleCnt="0"/>
      <dgm:spPr/>
    </dgm:pt>
    <dgm:pt modelId="{167F987B-1721-447B-BE54-FB0E9A6B922F}" type="pres">
      <dgm:prSet presAssocID="{34F2F3E4-73CC-4D96-99C5-B676642BDB7C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0E9AB186-F52F-4728-A559-D5F41A288281}" type="pres">
      <dgm:prSet presAssocID="{FB1201C4-4FCD-4597-B653-6A68B4C1FDF7}" presName="spacer" presStyleCnt="0"/>
      <dgm:spPr/>
    </dgm:pt>
    <dgm:pt modelId="{ABC10CCC-F138-4CFE-8DCC-92C173824604}" type="pres">
      <dgm:prSet presAssocID="{F2406D2C-633F-4596-9FA0-E83E745F24BC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B162E1D5-0793-41E4-B0A7-CBF6D13030A1}" type="pres">
      <dgm:prSet presAssocID="{BA0DC116-E470-4086-A731-3D216244E5DC}" presName="spacer" presStyleCnt="0"/>
      <dgm:spPr/>
    </dgm:pt>
    <dgm:pt modelId="{3A70E473-72BA-4868-B1D3-F50253798564}" type="pres">
      <dgm:prSet presAssocID="{840549C1-71F4-44A2-AB7C-7DB4BCBA79CF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E7BF4344-203F-4AE0-BCA3-034E531DECBA}" type="pres">
      <dgm:prSet presAssocID="{FF2D7DBC-13D1-467E-8C1A-4F41983CB711}" presName="spacer" presStyleCnt="0"/>
      <dgm:spPr/>
    </dgm:pt>
    <dgm:pt modelId="{C4173A53-F869-4325-B310-6B95B58615A9}" type="pres">
      <dgm:prSet presAssocID="{A8A28BBF-5E10-4E67-A586-FF44671FD1C8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BD7A502-7621-48C0-9109-02E28345F7BF}" type="pres">
      <dgm:prSet presAssocID="{A8B2A59C-A39E-480A-8947-F910E37261E8}" presName="spacer" presStyleCnt="0"/>
      <dgm:spPr/>
    </dgm:pt>
    <dgm:pt modelId="{81D5EBAD-D48E-4F57-A3C7-F443819E3696}" type="pres">
      <dgm:prSet presAssocID="{89D6E380-0C1C-4E32-AC32-E952139223A0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56E4C367-D703-47EB-A211-47039D86AA78}" type="pres">
      <dgm:prSet presAssocID="{C5FCF9EF-62B0-410D-A2CB-5156F7EC35C8}" presName="spacer" presStyleCnt="0"/>
      <dgm:spPr/>
    </dgm:pt>
    <dgm:pt modelId="{6CEA57B6-255E-4612-A79A-6B3192E3B31C}" type="pres">
      <dgm:prSet presAssocID="{4D75A599-8719-4A5E-B8F9-54D6958E37E6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A571F4CE-3F88-4A55-81AA-5F8CA938ED4D}" type="pres">
      <dgm:prSet presAssocID="{00798AF8-E33F-4FB1-86FF-6119A827A02D}" presName="spacer" presStyleCnt="0"/>
      <dgm:spPr/>
    </dgm:pt>
    <dgm:pt modelId="{266970BB-9EC4-4146-9AB9-0C584057539E}" type="pres">
      <dgm:prSet presAssocID="{377939EE-A625-4228-9F7E-FAE2F6A0258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C15AB63-4B8E-4AC5-9B72-437181C445C9}" type="pres">
      <dgm:prSet presAssocID="{06499E4D-D3F6-4713-ABB0-494C77AAB3C9}" presName="spacer" presStyleCnt="0"/>
      <dgm:spPr/>
    </dgm:pt>
    <dgm:pt modelId="{EED8722B-52BD-4A75-B648-2824265C9634}" type="pres">
      <dgm:prSet presAssocID="{5192D5B6-0AE2-4328-BA15-DCB95B690040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AC490917-9A02-449B-A060-247EBDE3D3EE}" type="presOf" srcId="{89D6E380-0C1C-4E32-AC32-E952139223A0}" destId="{81D5EBAD-D48E-4F57-A3C7-F443819E3696}" srcOrd="0" destOrd="0" presId="urn:microsoft.com/office/officeart/2005/8/layout/vList2"/>
    <dgm:cxn modelId="{FD438922-E1A2-4740-9D39-F7CF7531D4D3}" type="presOf" srcId="{377939EE-A625-4228-9F7E-FAE2F6A02581}" destId="{266970BB-9EC4-4146-9AB9-0C584057539E}" srcOrd="0" destOrd="0" presId="urn:microsoft.com/office/officeart/2005/8/layout/vList2"/>
    <dgm:cxn modelId="{E63D312A-6E45-48D8-9549-99CAD1F32400}" srcId="{DEF05905-97DB-4DB5-9236-730018C1253B}" destId="{5192D5B6-0AE2-4328-BA15-DCB95B690040}" srcOrd="8" destOrd="0" parTransId="{B0C928D8-AF1C-4547-8281-DD9F213633D1}" sibTransId="{23C35549-781B-46E2-9849-805DE47283DA}"/>
    <dgm:cxn modelId="{319F5E36-9C56-48EF-8F61-295131226C27}" srcId="{DEF05905-97DB-4DB5-9236-730018C1253B}" destId="{377939EE-A625-4228-9F7E-FAE2F6A02581}" srcOrd="7" destOrd="0" parTransId="{50286114-C910-4F09-8885-313D012DC4CC}" sibTransId="{06499E4D-D3F6-4713-ABB0-494C77AAB3C9}"/>
    <dgm:cxn modelId="{5360705D-6E97-45B3-A6F4-689BECF170E4}" srcId="{DEF05905-97DB-4DB5-9236-730018C1253B}" destId="{F2406D2C-633F-4596-9FA0-E83E745F24BC}" srcOrd="2" destOrd="0" parTransId="{0A2D3847-4D8B-4A38-8E7C-009BACC7085C}" sibTransId="{BA0DC116-E470-4086-A731-3D216244E5DC}"/>
    <dgm:cxn modelId="{B3888743-A5B8-408D-A9E2-42C7FCD839FE}" srcId="{DEF05905-97DB-4DB5-9236-730018C1253B}" destId="{4D75A599-8719-4A5E-B8F9-54D6958E37E6}" srcOrd="6" destOrd="0" parTransId="{FEEB4FA0-C877-4F28-A81D-FDFEB72968C7}" sibTransId="{00798AF8-E33F-4FB1-86FF-6119A827A02D}"/>
    <dgm:cxn modelId="{15FE5A49-E55D-403B-AAC4-E4812C720B65}" type="presOf" srcId="{A8A28BBF-5E10-4E67-A586-FF44671FD1C8}" destId="{C4173A53-F869-4325-B310-6B95B58615A9}" srcOrd="0" destOrd="0" presId="urn:microsoft.com/office/officeart/2005/8/layout/vList2"/>
    <dgm:cxn modelId="{339B9769-DE2A-4951-8068-22C7C767A0B9}" type="presOf" srcId="{09F76D7A-E037-4429-B912-030F64B58F7E}" destId="{0C84C94B-496E-40BF-9971-413E65846689}" srcOrd="0" destOrd="0" presId="urn:microsoft.com/office/officeart/2005/8/layout/vList2"/>
    <dgm:cxn modelId="{E17D0E74-823A-40F9-882C-376FBFD1E284}" type="presOf" srcId="{4D75A599-8719-4A5E-B8F9-54D6958E37E6}" destId="{6CEA57B6-255E-4612-A79A-6B3192E3B31C}" srcOrd="0" destOrd="0" presId="urn:microsoft.com/office/officeart/2005/8/layout/vList2"/>
    <dgm:cxn modelId="{E2C8B37D-CE5E-43CA-8437-0A1BD10DF541}" type="presOf" srcId="{34F2F3E4-73CC-4D96-99C5-B676642BDB7C}" destId="{167F987B-1721-447B-BE54-FB0E9A6B922F}" srcOrd="0" destOrd="0" presId="urn:microsoft.com/office/officeart/2005/8/layout/vList2"/>
    <dgm:cxn modelId="{94AECF88-6305-499C-A606-00D985FE1C88}" srcId="{DEF05905-97DB-4DB5-9236-730018C1253B}" destId="{840549C1-71F4-44A2-AB7C-7DB4BCBA79CF}" srcOrd="3" destOrd="0" parTransId="{99C20EC1-FE09-4BAD-9E88-15238BD4F931}" sibTransId="{FF2D7DBC-13D1-467E-8C1A-4F41983CB711}"/>
    <dgm:cxn modelId="{A9200093-7472-445B-BBBE-B04BB41817B8}" type="presOf" srcId="{DEF05905-97DB-4DB5-9236-730018C1253B}" destId="{76D69633-E376-489A-A0D2-CB3B3ECBD2AA}" srcOrd="0" destOrd="0" presId="urn:microsoft.com/office/officeart/2005/8/layout/vList2"/>
    <dgm:cxn modelId="{03BD39A1-C31A-4D1E-8DCC-A938A5B80FE1}" srcId="{DEF05905-97DB-4DB5-9236-730018C1253B}" destId="{09F76D7A-E037-4429-B912-030F64B58F7E}" srcOrd="0" destOrd="0" parTransId="{E6379D51-B16D-434E-97D1-5F0D2808F2AB}" sibTransId="{7247B58A-3DA4-45C1-AE6A-BBAA706495E8}"/>
    <dgm:cxn modelId="{DA2791B2-8FA7-4AF0-B9FE-33422F056F40}" type="presOf" srcId="{840549C1-71F4-44A2-AB7C-7DB4BCBA79CF}" destId="{3A70E473-72BA-4868-B1D3-F50253798564}" srcOrd="0" destOrd="0" presId="urn:microsoft.com/office/officeart/2005/8/layout/vList2"/>
    <dgm:cxn modelId="{193EBEB2-DA47-4CC7-B70F-23B5FD9F02F1}" srcId="{DEF05905-97DB-4DB5-9236-730018C1253B}" destId="{A8A28BBF-5E10-4E67-A586-FF44671FD1C8}" srcOrd="4" destOrd="0" parTransId="{FF5E1A3D-6D12-46EE-B608-4824B9164BDB}" sibTransId="{A8B2A59C-A39E-480A-8947-F910E37261E8}"/>
    <dgm:cxn modelId="{F36EFDB3-0152-4B18-8842-E99D5580E830}" srcId="{DEF05905-97DB-4DB5-9236-730018C1253B}" destId="{89D6E380-0C1C-4E32-AC32-E952139223A0}" srcOrd="5" destOrd="0" parTransId="{C33FA30D-C909-49A0-B005-0F5D6883A51B}" sibTransId="{C5FCF9EF-62B0-410D-A2CB-5156F7EC35C8}"/>
    <dgm:cxn modelId="{765B6CBB-50AF-4760-A400-476ACFAF045A}" type="presOf" srcId="{5192D5B6-0AE2-4328-BA15-DCB95B690040}" destId="{EED8722B-52BD-4A75-B648-2824265C9634}" srcOrd="0" destOrd="0" presId="urn:microsoft.com/office/officeart/2005/8/layout/vList2"/>
    <dgm:cxn modelId="{DBA167E1-8132-4C05-9627-17094B2CCED1}" type="presOf" srcId="{F2406D2C-633F-4596-9FA0-E83E745F24BC}" destId="{ABC10CCC-F138-4CFE-8DCC-92C173824604}" srcOrd="0" destOrd="0" presId="urn:microsoft.com/office/officeart/2005/8/layout/vList2"/>
    <dgm:cxn modelId="{2AC003F3-0CC0-4690-9601-FFB5BE82C7BC}" srcId="{DEF05905-97DB-4DB5-9236-730018C1253B}" destId="{34F2F3E4-73CC-4D96-99C5-B676642BDB7C}" srcOrd="1" destOrd="0" parTransId="{8F5879A5-6D0A-49AB-8DC2-6070D62B0E9C}" sibTransId="{FB1201C4-4FCD-4597-B653-6A68B4C1FDF7}"/>
    <dgm:cxn modelId="{611FE9C9-3F2A-4015-A8A6-BDD67DA7C15D}" type="presParOf" srcId="{76D69633-E376-489A-A0D2-CB3B3ECBD2AA}" destId="{0C84C94B-496E-40BF-9971-413E65846689}" srcOrd="0" destOrd="0" presId="urn:microsoft.com/office/officeart/2005/8/layout/vList2"/>
    <dgm:cxn modelId="{FD22EB1D-4C74-4084-9C57-DFF58B7343DE}" type="presParOf" srcId="{76D69633-E376-489A-A0D2-CB3B3ECBD2AA}" destId="{D6CAB1B1-526B-46C4-80FB-9BB105AF8012}" srcOrd="1" destOrd="0" presId="urn:microsoft.com/office/officeart/2005/8/layout/vList2"/>
    <dgm:cxn modelId="{DE013EAB-ABF7-486A-96B0-5D7141E1732B}" type="presParOf" srcId="{76D69633-E376-489A-A0D2-CB3B3ECBD2AA}" destId="{167F987B-1721-447B-BE54-FB0E9A6B922F}" srcOrd="2" destOrd="0" presId="urn:microsoft.com/office/officeart/2005/8/layout/vList2"/>
    <dgm:cxn modelId="{C0FA31CB-1B01-4280-9DD9-609640AB2BA3}" type="presParOf" srcId="{76D69633-E376-489A-A0D2-CB3B3ECBD2AA}" destId="{0E9AB186-F52F-4728-A559-D5F41A288281}" srcOrd="3" destOrd="0" presId="urn:microsoft.com/office/officeart/2005/8/layout/vList2"/>
    <dgm:cxn modelId="{30F95B00-E0B5-4AF7-A771-EC2F49684EDD}" type="presParOf" srcId="{76D69633-E376-489A-A0D2-CB3B3ECBD2AA}" destId="{ABC10CCC-F138-4CFE-8DCC-92C173824604}" srcOrd="4" destOrd="0" presId="urn:microsoft.com/office/officeart/2005/8/layout/vList2"/>
    <dgm:cxn modelId="{CB35F098-2BD0-43AB-9FEE-70C2E950DDD4}" type="presParOf" srcId="{76D69633-E376-489A-A0D2-CB3B3ECBD2AA}" destId="{B162E1D5-0793-41E4-B0A7-CBF6D13030A1}" srcOrd="5" destOrd="0" presId="urn:microsoft.com/office/officeart/2005/8/layout/vList2"/>
    <dgm:cxn modelId="{FFDCD20C-9145-433A-8AC5-D53E547854E6}" type="presParOf" srcId="{76D69633-E376-489A-A0D2-CB3B3ECBD2AA}" destId="{3A70E473-72BA-4868-B1D3-F50253798564}" srcOrd="6" destOrd="0" presId="urn:microsoft.com/office/officeart/2005/8/layout/vList2"/>
    <dgm:cxn modelId="{F26872C5-9835-43E7-B873-5DD03E497A2F}" type="presParOf" srcId="{76D69633-E376-489A-A0D2-CB3B3ECBD2AA}" destId="{E7BF4344-203F-4AE0-BCA3-034E531DECBA}" srcOrd="7" destOrd="0" presId="urn:microsoft.com/office/officeart/2005/8/layout/vList2"/>
    <dgm:cxn modelId="{E1FF6A65-DDED-43EC-9F0E-0D786CF21CD9}" type="presParOf" srcId="{76D69633-E376-489A-A0D2-CB3B3ECBD2AA}" destId="{C4173A53-F869-4325-B310-6B95B58615A9}" srcOrd="8" destOrd="0" presId="urn:microsoft.com/office/officeart/2005/8/layout/vList2"/>
    <dgm:cxn modelId="{615D6886-56E0-4637-99EA-FFCF17BFD89D}" type="presParOf" srcId="{76D69633-E376-489A-A0D2-CB3B3ECBD2AA}" destId="{6BD7A502-7621-48C0-9109-02E28345F7BF}" srcOrd="9" destOrd="0" presId="urn:microsoft.com/office/officeart/2005/8/layout/vList2"/>
    <dgm:cxn modelId="{4DA37F9B-A7C8-4128-B66A-F7F9EBE1AC25}" type="presParOf" srcId="{76D69633-E376-489A-A0D2-CB3B3ECBD2AA}" destId="{81D5EBAD-D48E-4F57-A3C7-F443819E3696}" srcOrd="10" destOrd="0" presId="urn:microsoft.com/office/officeart/2005/8/layout/vList2"/>
    <dgm:cxn modelId="{39435C31-F121-49A2-8F9B-EF0704279DC1}" type="presParOf" srcId="{76D69633-E376-489A-A0D2-CB3B3ECBD2AA}" destId="{56E4C367-D703-47EB-A211-47039D86AA78}" srcOrd="11" destOrd="0" presId="urn:microsoft.com/office/officeart/2005/8/layout/vList2"/>
    <dgm:cxn modelId="{A17A6CCA-032A-4BBA-8E58-A270B1EAA2AC}" type="presParOf" srcId="{76D69633-E376-489A-A0D2-CB3B3ECBD2AA}" destId="{6CEA57B6-255E-4612-A79A-6B3192E3B31C}" srcOrd="12" destOrd="0" presId="urn:microsoft.com/office/officeart/2005/8/layout/vList2"/>
    <dgm:cxn modelId="{DEFFF4BE-D748-4E72-8479-687373E36783}" type="presParOf" srcId="{76D69633-E376-489A-A0D2-CB3B3ECBD2AA}" destId="{A571F4CE-3F88-4A55-81AA-5F8CA938ED4D}" srcOrd="13" destOrd="0" presId="urn:microsoft.com/office/officeart/2005/8/layout/vList2"/>
    <dgm:cxn modelId="{37222F29-CCB4-46ED-8A03-ACE710FEE71E}" type="presParOf" srcId="{76D69633-E376-489A-A0D2-CB3B3ECBD2AA}" destId="{266970BB-9EC4-4146-9AB9-0C584057539E}" srcOrd="14" destOrd="0" presId="urn:microsoft.com/office/officeart/2005/8/layout/vList2"/>
    <dgm:cxn modelId="{28ED158F-9AEB-4B01-A749-84AC4B39B37A}" type="presParOf" srcId="{76D69633-E376-489A-A0D2-CB3B3ECBD2AA}" destId="{3C15AB63-4B8E-4AC5-9B72-437181C445C9}" srcOrd="15" destOrd="0" presId="urn:microsoft.com/office/officeart/2005/8/layout/vList2"/>
    <dgm:cxn modelId="{041F1FA3-C0CD-48CA-9A36-DD223EB79327}" type="presParOf" srcId="{76D69633-E376-489A-A0D2-CB3B3ECBD2AA}" destId="{EED8722B-52BD-4A75-B648-2824265C9634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066CF-7962-4479-A66C-3C754846CE8A}">
      <dsp:nvSpPr>
        <dsp:cNvPr id="0" name=""/>
        <dsp:cNvSpPr/>
      </dsp:nvSpPr>
      <dsp:spPr>
        <a:xfrm>
          <a:off x="3516" y="614048"/>
          <a:ext cx="1903697" cy="114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Hudson eekhoorn</a:t>
          </a:r>
          <a:endParaRPr lang="en-US" sz="2300" kern="1200"/>
        </a:p>
      </dsp:txBody>
      <dsp:txXfrm>
        <a:off x="3516" y="614048"/>
        <a:ext cx="1903697" cy="1142218"/>
      </dsp:txXfrm>
    </dsp:sp>
    <dsp:sp modelId="{9FE202B9-71EE-44DE-8EA8-FCA6E14FF9B4}">
      <dsp:nvSpPr>
        <dsp:cNvPr id="0" name=""/>
        <dsp:cNvSpPr/>
      </dsp:nvSpPr>
      <dsp:spPr>
        <a:xfrm>
          <a:off x="2097583" y="614048"/>
          <a:ext cx="1903697" cy="114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Witbuikegel</a:t>
          </a:r>
          <a:endParaRPr lang="en-US" sz="2300" kern="1200"/>
        </a:p>
      </dsp:txBody>
      <dsp:txXfrm>
        <a:off x="2097583" y="614048"/>
        <a:ext cx="1903697" cy="1142218"/>
      </dsp:txXfrm>
    </dsp:sp>
    <dsp:sp modelId="{52A9532B-D9F1-4B40-B849-F5227DBD4784}">
      <dsp:nvSpPr>
        <dsp:cNvPr id="0" name=""/>
        <dsp:cNvSpPr/>
      </dsp:nvSpPr>
      <dsp:spPr>
        <a:xfrm>
          <a:off x="4191651" y="614048"/>
          <a:ext cx="1903697" cy="11422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Nijlroezet</a:t>
          </a:r>
          <a:endParaRPr lang="en-US" sz="2300" kern="1200"/>
        </a:p>
      </dsp:txBody>
      <dsp:txXfrm>
        <a:off x="4191651" y="614048"/>
        <a:ext cx="1903697" cy="1142218"/>
      </dsp:txXfrm>
    </dsp:sp>
    <dsp:sp modelId="{7B72DEEB-717B-44CE-9773-282E7E0C1F19}">
      <dsp:nvSpPr>
        <dsp:cNvPr id="0" name=""/>
        <dsp:cNvSpPr/>
      </dsp:nvSpPr>
      <dsp:spPr>
        <a:xfrm>
          <a:off x="6285718" y="614048"/>
          <a:ext cx="1903697" cy="11422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Bennet wallaby</a:t>
          </a:r>
          <a:endParaRPr lang="en-US" sz="2300" kern="1200"/>
        </a:p>
      </dsp:txBody>
      <dsp:txXfrm>
        <a:off x="6285718" y="614048"/>
        <a:ext cx="1903697" cy="1142218"/>
      </dsp:txXfrm>
    </dsp:sp>
    <dsp:sp modelId="{D6F8935A-344E-45E0-AE26-BCB2809AF7CB}">
      <dsp:nvSpPr>
        <dsp:cNvPr id="0" name=""/>
        <dsp:cNvSpPr/>
      </dsp:nvSpPr>
      <dsp:spPr>
        <a:xfrm>
          <a:off x="8379786" y="614048"/>
          <a:ext cx="1903697" cy="11422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Stinkdier</a:t>
          </a:r>
          <a:endParaRPr lang="en-US" sz="2300" kern="1200"/>
        </a:p>
      </dsp:txBody>
      <dsp:txXfrm>
        <a:off x="8379786" y="614048"/>
        <a:ext cx="1903697" cy="1142218"/>
      </dsp:txXfrm>
    </dsp:sp>
    <dsp:sp modelId="{07A462E5-A74D-4E64-B391-4C7DBDFF452E}">
      <dsp:nvSpPr>
        <dsp:cNvPr id="0" name=""/>
        <dsp:cNvSpPr/>
      </dsp:nvSpPr>
      <dsp:spPr>
        <a:xfrm>
          <a:off x="1050549" y="1946637"/>
          <a:ext cx="1903697" cy="114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Sugar glider</a:t>
          </a:r>
          <a:endParaRPr lang="en-US" sz="2300" kern="1200"/>
        </a:p>
      </dsp:txBody>
      <dsp:txXfrm>
        <a:off x="1050549" y="1946637"/>
        <a:ext cx="1903697" cy="1142218"/>
      </dsp:txXfrm>
    </dsp:sp>
    <dsp:sp modelId="{C1587E5E-3CE7-44CB-988D-9FC272116A52}">
      <dsp:nvSpPr>
        <dsp:cNvPr id="0" name=""/>
        <dsp:cNvSpPr/>
      </dsp:nvSpPr>
      <dsp:spPr>
        <a:xfrm>
          <a:off x="3144617" y="1946637"/>
          <a:ext cx="1903697" cy="1142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Boeroendoek</a:t>
          </a:r>
          <a:endParaRPr lang="en-US" sz="2300" kern="1200"/>
        </a:p>
      </dsp:txBody>
      <dsp:txXfrm>
        <a:off x="3144617" y="1946637"/>
        <a:ext cx="1903697" cy="1142218"/>
      </dsp:txXfrm>
    </dsp:sp>
    <dsp:sp modelId="{7263ED5C-C023-47E4-9721-7B1CBA0FD198}">
      <dsp:nvSpPr>
        <dsp:cNvPr id="0" name=""/>
        <dsp:cNvSpPr/>
      </dsp:nvSpPr>
      <dsp:spPr>
        <a:xfrm>
          <a:off x="5238684" y="1946637"/>
          <a:ext cx="1903697" cy="11422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Alpaca </a:t>
          </a:r>
          <a:endParaRPr lang="en-US" sz="2300" kern="1200" dirty="0"/>
        </a:p>
      </dsp:txBody>
      <dsp:txXfrm>
        <a:off x="5238684" y="1946637"/>
        <a:ext cx="1903697" cy="1142218"/>
      </dsp:txXfrm>
    </dsp:sp>
    <dsp:sp modelId="{4D738E8E-8D64-47C7-8191-1DFBF7F962E2}">
      <dsp:nvSpPr>
        <dsp:cNvPr id="0" name=""/>
        <dsp:cNvSpPr/>
      </dsp:nvSpPr>
      <dsp:spPr>
        <a:xfrm>
          <a:off x="7332752" y="1946637"/>
          <a:ext cx="1903697" cy="11422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Lama </a:t>
          </a:r>
        </a:p>
      </dsp:txBody>
      <dsp:txXfrm>
        <a:off x="7332752" y="1946637"/>
        <a:ext cx="1903697" cy="1142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F9D34-4F23-4981-AC67-39B4928F2051}">
      <dsp:nvSpPr>
        <dsp:cNvPr id="0" name=""/>
        <dsp:cNvSpPr/>
      </dsp:nvSpPr>
      <dsp:spPr>
        <a:xfrm>
          <a:off x="0" y="0"/>
          <a:ext cx="7920990" cy="6665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Tweetallen maken</a:t>
          </a:r>
          <a:endParaRPr lang="en-US" sz="2900" kern="1200"/>
        </a:p>
      </dsp:txBody>
      <dsp:txXfrm>
        <a:off x="19522" y="19522"/>
        <a:ext cx="7123776" cy="627478"/>
      </dsp:txXfrm>
    </dsp:sp>
    <dsp:sp modelId="{4D94B972-BD52-4D63-9BE4-7A90828C93DA}">
      <dsp:nvSpPr>
        <dsp:cNvPr id="0" name=""/>
        <dsp:cNvSpPr/>
      </dsp:nvSpPr>
      <dsp:spPr>
        <a:xfrm>
          <a:off x="591502" y="759095"/>
          <a:ext cx="7920990" cy="666522"/>
        </a:xfrm>
        <a:prstGeom prst="roundRect">
          <a:avLst>
            <a:gd name="adj" fmla="val 10000"/>
          </a:avLst>
        </a:prstGeom>
        <a:solidFill>
          <a:schemeClr val="accent2">
            <a:hueOff val="375656"/>
            <a:satOff val="-6303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Poster invullen na wat je weet</a:t>
          </a:r>
          <a:endParaRPr lang="en-US" sz="2900" kern="1200"/>
        </a:p>
      </dsp:txBody>
      <dsp:txXfrm>
        <a:off x="611024" y="778617"/>
        <a:ext cx="6857203" cy="627478"/>
      </dsp:txXfrm>
    </dsp:sp>
    <dsp:sp modelId="{AFBDB2E4-8DEB-40C9-B270-EAF8E08231EC}">
      <dsp:nvSpPr>
        <dsp:cNvPr id="0" name=""/>
        <dsp:cNvSpPr/>
      </dsp:nvSpPr>
      <dsp:spPr>
        <a:xfrm>
          <a:off x="1183005" y="1518191"/>
          <a:ext cx="7920990" cy="666522"/>
        </a:xfrm>
        <a:prstGeom prst="roundRect">
          <a:avLst>
            <a:gd name="adj" fmla="val 10000"/>
          </a:avLst>
        </a:prstGeom>
        <a:solidFill>
          <a:schemeClr val="accent2">
            <a:hueOff val="751312"/>
            <a:satOff val="-12607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Doe dit zo uitgebreid mogelijk</a:t>
          </a:r>
          <a:endParaRPr lang="en-US" sz="2900" kern="1200"/>
        </a:p>
      </dsp:txBody>
      <dsp:txXfrm>
        <a:off x="1202527" y="1537713"/>
        <a:ext cx="6857203" cy="627478"/>
      </dsp:txXfrm>
    </dsp:sp>
    <dsp:sp modelId="{987B2DD2-B78B-4428-B99F-BCDD4847F737}">
      <dsp:nvSpPr>
        <dsp:cNvPr id="0" name=""/>
        <dsp:cNvSpPr/>
      </dsp:nvSpPr>
      <dsp:spPr>
        <a:xfrm>
          <a:off x="1774507" y="2277286"/>
          <a:ext cx="7920990" cy="666522"/>
        </a:xfrm>
        <a:prstGeom prst="roundRect">
          <a:avLst>
            <a:gd name="adj" fmla="val 10000"/>
          </a:avLst>
        </a:prstGeom>
        <a:solidFill>
          <a:schemeClr val="accent2">
            <a:hueOff val="1126968"/>
            <a:satOff val="-18910"/>
            <a:lumOff val="-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Verdere instructies volgen later</a:t>
          </a:r>
          <a:endParaRPr lang="en-US" sz="2900" kern="1200" dirty="0"/>
        </a:p>
      </dsp:txBody>
      <dsp:txXfrm>
        <a:off x="1794029" y="2296808"/>
        <a:ext cx="6857203" cy="627478"/>
      </dsp:txXfrm>
    </dsp:sp>
    <dsp:sp modelId="{1494F445-60D9-422D-BE44-F80F56985302}">
      <dsp:nvSpPr>
        <dsp:cNvPr id="0" name=""/>
        <dsp:cNvSpPr/>
      </dsp:nvSpPr>
      <dsp:spPr>
        <a:xfrm>
          <a:off x="2366010" y="3036382"/>
          <a:ext cx="7920990" cy="666522"/>
        </a:xfrm>
        <a:prstGeom prst="roundRect">
          <a:avLst>
            <a:gd name="adj" fmla="val 10000"/>
          </a:avLst>
        </a:prstGeom>
        <a:solidFill>
          <a:schemeClr val="accent2">
            <a:hueOff val="1502624"/>
            <a:satOff val="-25213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50 </a:t>
          </a:r>
          <a:r>
            <a:rPr lang="en-US" sz="2900" kern="1200" dirty="0" err="1"/>
            <a:t>minuten</a:t>
          </a:r>
          <a:r>
            <a:rPr lang="en-US" sz="2900" kern="1200" dirty="0"/>
            <a:t> de </a:t>
          </a:r>
          <a:r>
            <a:rPr lang="en-US" sz="2900" kern="1200" dirty="0" err="1"/>
            <a:t>tijd</a:t>
          </a:r>
          <a:endParaRPr lang="en-US" sz="2900" kern="1200" dirty="0"/>
        </a:p>
      </dsp:txBody>
      <dsp:txXfrm>
        <a:off x="2385532" y="3055904"/>
        <a:ext cx="6857203" cy="627478"/>
      </dsp:txXfrm>
    </dsp:sp>
    <dsp:sp modelId="{8DB7B478-B0A6-4868-90C6-D95294008328}">
      <dsp:nvSpPr>
        <dsp:cNvPr id="0" name=""/>
        <dsp:cNvSpPr/>
      </dsp:nvSpPr>
      <dsp:spPr>
        <a:xfrm>
          <a:off x="7487750" y="486932"/>
          <a:ext cx="433239" cy="433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585229" y="486932"/>
        <a:ext cx="238281" cy="326012"/>
      </dsp:txXfrm>
    </dsp:sp>
    <dsp:sp modelId="{B0DF2F57-0373-411E-8795-9E4A49AB6E1F}">
      <dsp:nvSpPr>
        <dsp:cNvPr id="0" name=""/>
        <dsp:cNvSpPr/>
      </dsp:nvSpPr>
      <dsp:spPr>
        <a:xfrm>
          <a:off x="8079252" y="1246027"/>
          <a:ext cx="433239" cy="433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717735"/>
            <a:satOff val="-7619"/>
            <a:lumOff val="-53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717735"/>
              <a:satOff val="-7619"/>
              <a:lumOff val="-5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76731" y="1246027"/>
        <a:ext cx="238281" cy="326012"/>
      </dsp:txXfrm>
    </dsp:sp>
    <dsp:sp modelId="{B223A4F4-2D89-48FB-A02D-75284969720C}">
      <dsp:nvSpPr>
        <dsp:cNvPr id="0" name=""/>
        <dsp:cNvSpPr/>
      </dsp:nvSpPr>
      <dsp:spPr>
        <a:xfrm>
          <a:off x="8670755" y="1994014"/>
          <a:ext cx="433239" cy="433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435471"/>
            <a:satOff val="-15237"/>
            <a:lumOff val="-106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435471"/>
              <a:satOff val="-15237"/>
              <a:lumOff val="-10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68234" y="1994014"/>
        <a:ext cx="238281" cy="326012"/>
      </dsp:txXfrm>
    </dsp:sp>
    <dsp:sp modelId="{185B9918-ABA0-4561-9289-30D8A7C8C139}">
      <dsp:nvSpPr>
        <dsp:cNvPr id="0" name=""/>
        <dsp:cNvSpPr/>
      </dsp:nvSpPr>
      <dsp:spPr>
        <a:xfrm>
          <a:off x="9262257" y="2760515"/>
          <a:ext cx="433239" cy="433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153206"/>
            <a:satOff val="-22856"/>
            <a:lumOff val="-159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153206"/>
              <a:satOff val="-22856"/>
              <a:lumOff val="-15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359736" y="2760515"/>
        <a:ext cx="238281" cy="326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B7FA5-9831-446B-969F-B53E1833008A}">
      <dsp:nvSpPr>
        <dsp:cNvPr id="0" name=""/>
        <dsp:cNvSpPr/>
      </dsp:nvSpPr>
      <dsp:spPr>
        <a:xfrm>
          <a:off x="0" y="141253"/>
          <a:ext cx="4092594" cy="7673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Blijf als tweetal samen</a:t>
          </a:r>
          <a:endParaRPr lang="en-US" sz="1400" kern="1200"/>
        </a:p>
      </dsp:txBody>
      <dsp:txXfrm>
        <a:off x="37458" y="178711"/>
        <a:ext cx="4017678" cy="692416"/>
      </dsp:txXfrm>
    </dsp:sp>
    <dsp:sp modelId="{85C3BFB7-EBC5-4359-8D77-E5B588FBBE7B}">
      <dsp:nvSpPr>
        <dsp:cNvPr id="0" name=""/>
        <dsp:cNvSpPr/>
      </dsp:nvSpPr>
      <dsp:spPr>
        <a:xfrm>
          <a:off x="0" y="948906"/>
          <a:ext cx="4092594" cy="767332"/>
        </a:xfrm>
        <a:prstGeom prst="roundRect">
          <a:avLst/>
        </a:prstGeom>
        <a:solidFill>
          <a:schemeClr val="accent2">
            <a:hueOff val="300525"/>
            <a:satOff val="-5043"/>
            <a:lumOff val="-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Door de school hangen verschillende a4 formulieren met een diersoort en jullie posters</a:t>
          </a:r>
          <a:endParaRPr lang="en-US" sz="1400" kern="1200"/>
        </a:p>
      </dsp:txBody>
      <dsp:txXfrm>
        <a:off x="37458" y="986364"/>
        <a:ext cx="4017678" cy="692416"/>
      </dsp:txXfrm>
    </dsp:sp>
    <dsp:sp modelId="{FDCA3D2F-AA9F-4B2C-94D2-A7B752814E76}">
      <dsp:nvSpPr>
        <dsp:cNvPr id="0" name=""/>
        <dsp:cNvSpPr/>
      </dsp:nvSpPr>
      <dsp:spPr>
        <a:xfrm>
          <a:off x="0" y="1756558"/>
          <a:ext cx="4092594" cy="767332"/>
        </a:xfrm>
        <a:prstGeom prst="roundRect">
          <a:avLst/>
        </a:prstGeom>
        <a:solidFill>
          <a:schemeClr val="accent2">
            <a:hueOff val="601050"/>
            <a:satOff val="-10085"/>
            <a:lumOff val="-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Ga als tweetal langs alle diersoorten en vul a.d.h.v stickey notes informatie aan die jullie gezien hebben op de posters</a:t>
          </a:r>
          <a:endParaRPr lang="en-US" sz="1400" kern="1200"/>
        </a:p>
      </dsp:txBody>
      <dsp:txXfrm>
        <a:off x="37458" y="1794016"/>
        <a:ext cx="4017678" cy="692416"/>
      </dsp:txXfrm>
    </dsp:sp>
    <dsp:sp modelId="{84C52EE6-3EDF-4BE6-B95F-183BC09EF250}">
      <dsp:nvSpPr>
        <dsp:cNvPr id="0" name=""/>
        <dsp:cNvSpPr/>
      </dsp:nvSpPr>
      <dsp:spPr>
        <a:xfrm>
          <a:off x="0" y="2564211"/>
          <a:ext cx="4092594" cy="767332"/>
        </a:xfrm>
        <a:prstGeom prst="roundRect">
          <a:avLst/>
        </a:prstGeom>
        <a:solidFill>
          <a:schemeClr val="accent2">
            <a:hueOff val="901574"/>
            <a:satOff val="-15128"/>
            <a:lumOff val="-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Let op: je mag niet terug langs de poster! En je schrijft je naam op je </a:t>
          </a:r>
          <a:r>
            <a:rPr lang="nl-NL" sz="1400" kern="1200" dirty="0" err="1"/>
            <a:t>stickey</a:t>
          </a:r>
          <a:r>
            <a:rPr lang="nl-NL" sz="1400" kern="1200" dirty="0"/>
            <a:t> </a:t>
          </a:r>
          <a:r>
            <a:rPr lang="nl-NL" sz="1400" kern="1200" dirty="0" err="1"/>
            <a:t>notes</a:t>
          </a:r>
          <a:r>
            <a:rPr lang="nl-NL" sz="1400" kern="1200" dirty="0"/>
            <a:t> </a:t>
          </a:r>
          <a:endParaRPr lang="en-US" sz="1400" kern="1200" dirty="0"/>
        </a:p>
      </dsp:txBody>
      <dsp:txXfrm>
        <a:off x="37458" y="2601669"/>
        <a:ext cx="4017678" cy="692416"/>
      </dsp:txXfrm>
    </dsp:sp>
    <dsp:sp modelId="{53459FA2-21E8-4E91-99A4-E02D316A1D16}">
      <dsp:nvSpPr>
        <dsp:cNvPr id="0" name=""/>
        <dsp:cNvSpPr/>
      </dsp:nvSpPr>
      <dsp:spPr>
        <a:xfrm>
          <a:off x="0" y="3371864"/>
          <a:ext cx="4092594" cy="767332"/>
        </a:xfrm>
        <a:prstGeom prst="roundRect">
          <a:avLst/>
        </a:prstGeom>
        <a:solidFill>
          <a:schemeClr val="accent2">
            <a:hueOff val="1202099"/>
            <a:satOff val="-20170"/>
            <a:lumOff val="-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Bij</a:t>
          </a:r>
          <a:r>
            <a:rPr lang="en-US" sz="1400" kern="1200" dirty="0"/>
            <a:t> elk </a:t>
          </a:r>
          <a:r>
            <a:rPr lang="en-US" sz="1400" kern="1200" dirty="0" err="1"/>
            <a:t>invulformulier</a:t>
          </a:r>
          <a:r>
            <a:rPr lang="en-US" sz="1400" kern="1200" dirty="0"/>
            <a:t> MOET je </a:t>
          </a:r>
          <a:r>
            <a:rPr lang="en-US" sz="1400" kern="1200" dirty="0" err="1"/>
            <a:t>aanvullen</a:t>
          </a:r>
          <a:endParaRPr lang="en-US" sz="1400" kern="1200" dirty="0"/>
        </a:p>
      </dsp:txBody>
      <dsp:txXfrm>
        <a:off x="37458" y="3409322"/>
        <a:ext cx="4017678" cy="692416"/>
      </dsp:txXfrm>
    </dsp:sp>
    <dsp:sp modelId="{36BA4E17-18D3-4315-8FBE-CB8ED707024B}">
      <dsp:nvSpPr>
        <dsp:cNvPr id="0" name=""/>
        <dsp:cNvSpPr/>
      </dsp:nvSpPr>
      <dsp:spPr>
        <a:xfrm>
          <a:off x="0" y="4179516"/>
          <a:ext cx="4092594" cy="767332"/>
        </a:xfrm>
        <a:prstGeom prst="roundRect">
          <a:avLst/>
        </a:prstGeom>
        <a:solidFill>
          <a:schemeClr val="accent2">
            <a:hueOff val="1502624"/>
            <a:satOff val="-25213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35 minuten de tijd</a:t>
          </a:r>
          <a:endParaRPr lang="en-US" sz="1400" kern="1200"/>
        </a:p>
      </dsp:txBody>
      <dsp:txXfrm>
        <a:off x="37458" y="4216974"/>
        <a:ext cx="4017678" cy="692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4C94B-496E-40BF-9971-413E65846689}">
      <dsp:nvSpPr>
        <dsp:cNvPr id="0" name=""/>
        <dsp:cNvSpPr/>
      </dsp:nvSpPr>
      <dsp:spPr>
        <a:xfrm>
          <a:off x="0" y="170315"/>
          <a:ext cx="4199181" cy="5066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witbuik egel = kantoor dier. Invulformulier = lokaal</a:t>
          </a:r>
          <a:endParaRPr lang="en-US" sz="1300" kern="1200"/>
        </a:p>
      </dsp:txBody>
      <dsp:txXfrm>
        <a:off x="24734" y="195049"/>
        <a:ext cx="4149713" cy="457215"/>
      </dsp:txXfrm>
    </dsp:sp>
    <dsp:sp modelId="{167F987B-1721-447B-BE54-FB0E9A6B922F}">
      <dsp:nvSpPr>
        <dsp:cNvPr id="0" name=""/>
        <dsp:cNvSpPr/>
      </dsp:nvSpPr>
      <dsp:spPr>
        <a:xfrm>
          <a:off x="0" y="714438"/>
          <a:ext cx="4199181" cy="506683"/>
        </a:xfrm>
        <a:prstGeom prst="roundRect">
          <a:avLst/>
        </a:prstGeom>
        <a:solidFill>
          <a:schemeClr val="accent2">
            <a:hueOff val="187828"/>
            <a:satOff val="-3152"/>
            <a:lumOff val="-1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hudson eekhoorn = dierverblijven. Invulformulier = kantoor dier </a:t>
          </a:r>
          <a:endParaRPr lang="en-US" sz="1300" kern="1200"/>
        </a:p>
      </dsp:txBody>
      <dsp:txXfrm>
        <a:off x="24734" y="739172"/>
        <a:ext cx="4149713" cy="457215"/>
      </dsp:txXfrm>
    </dsp:sp>
    <dsp:sp modelId="{ABC10CCC-F138-4CFE-8DCC-92C173824604}">
      <dsp:nvSpPr>
        <dsp:cNvPr id="0" name=""/>
        <dsp:cNvSpPr/>
      </dsp:nvSpPr>
      <dsp:spPr>
        <a:xfrm>
          <a:off x="0" y="1258561"/>
          <a:ext cx="4199181" cy="506683"/>
        </a:xfrm>
        <a:prstGeom prst="roundRect">
          <a:avLst/>
        </a:prstGeom>
        <a:solidFill>
          <a:schemeClr val="accent2">
            <a:hueOff val="375656"/>
            <a:satOff val="-6303"/>
            <a:lumOff val="-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nijlroezet = raam . Invulformulier = dierverblijven </a:t>
          </a:r>
          <a:endParaRPr lang="en-US" sz="1300" kern="1200"/>
        </a:p>
      </dsp:txBody>
      <dsp:txXfrm>
        <a:off x="24734" y="1283295"/>
        <a:ext cx="4149713" cy="457215"/>
      </dsp:txXfrm>
    </dsp:sp>
    <dsp:sp modelId="{3A70E473-72BA-4868-B1D3-F50253798564}">
      <dsp:nvSpPr>
        <dsp:cNvPr id="0" name=""/>
        <dsp:cNvSpPr/>
      </dsp:nvSpPr>
      <dsp:spPr>
        <a:xfrm>
          <a:off x="0" y="1802684"/>
          <a:ext cx="4199181" cy="506683"/>
        </a:xfrm>
        <a:prstGeom prst="roundRect">
          <a:avLst/>
        </a:prstGeom>
        <a:solidFill>
          <a:schemeClr val="accent2">
            <a:hueOff val="563484"/>
            <a:satOff val="-9455"/>
            <a:lumOff val="-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bennet wallaby = koffie/soep plek MBO. Nvulformulier = raam</a:t>
          </a:r>
          <a:endParaRPr lang="en-US" sz="1300" kern="1200"/>
        </a:p>
      </dsp:txBody>
      <dsp:txXfrm>
        <a:off x="24734" y="1827418"/>
        <a:ext cx="4149713" cy="457215"/>
      </dsp:txXfrm>
    </dsp:sp>
    <dsp:sp modelId="{C4173A53-F869-4325-B310-6B95B58615A9}">
      <dsp:nvSpPr>
        <dsp:cNvPr id="0" name=""/>
        <dsp:cNvSpPr/>
      </dsp:nvSpPr>
      <dsp:spPr>
        <a:xfrm>
          <a:off x="0" y="2346807"/>
          <a:ext cx="4199181" cy="506683"/>
        </a:xfrm>
        <a:prstGeom prst="roundRect">
          <a:avLst/>
        </a:prstGeom>
        <a:solidFill>
          <a:schemeClr val="accent2">
            <a:hueOff val="751312"/>
            <a:satOff val="-12607"/>
            <a:lumOff val="-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stinkdier = kantoor dier. Invulformulier = dierverblijven</a:t>
          </a:r>
          <a:endParaRPr lang="en-US" sz="1300" kern="1200"/>
        </a:p>
      </dsp:txBody>
      <dsp:txXfrm>
        <a:off x="24734" y="2371541"/>
        <a:ext cx="4149713" cy="457215"/>
      </dsp:txXfrm>
    </dsp:sp>
    <dsp:sp modelId="{81D5EBAD-D48E-4F57-A3C7-F443819E3696}">
      <dsp:nvSpPr>
        <dsp:cNvPr id="0" name=""/>
        <dsp:cNvSpPr/>
      </dsp:nvSpPr>
      <dsp:spPr>
        <a:xfrm>
          <a:off x="0" y="2890931"/>
          <a:ext cx="4199181" cy="506683"/>
        </a:xfrm>
        <a:prstGeom prst="roundRect">
          <a:avLst/>
        </a:prstGeom>
        <a:solidFill>
          <a:schemeClr val="accent2">
            <a:hueOff val="939140"/>
            <a:satOff val="-15758"/>
            <a:lumOff val="-7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sugar glider = lokaal. Invulformulier = koffie/soep plek MBO</a:t>
          </a:r>
          <a:endParaRPr lang="en-US" sz="1300" kern="1200"/>
        </a:p>
      </dsp:txBody>
      <dsp:txXfrm>
        <a:off x="24734" y="2915665"/>
        <a:ext cx="4149713" cy="457215"/>
      </dsp:txXfrm>
    </dsp:sp>
    <dsp:sp modelId="{6CEA57B6-255E-4612-A79A-6B3192E3B31C}">
      <dsp:nvSpPr>
        <dsp:cNvPr id="0" name=""/>
        <dsp:cNvSpPr/>
      </dsp:nvSpPr>
      <dsp:spPr>
        <a:xfrm>
          <a:off x="0" y="3435054"/>
          <a:ext cx="4199181" cy="506683"/>
        </a:xfrm>
        <a:prstGeom prst="roundRect">
          <a:avLst/>
        </a:prstGeom>
        <a:solidFill>
          <a:schemeClr val="accent2">
            <a:hueOff val="1126968"/>
            <a:satOff val="-18910"/>
            <a:lumOff val="-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boeroendoek = lokaal. Invulformulier = kantoor dier </a:t>
          </a:r>
          <a:endParaRPr lang="en-US" sz="1300" kern="1200"/>
        </a:p>
      </dsp:txBody>
      <dsp:txXfrm>
        <a:off x="24734" y="3459788"/>
        <a:ext cx="4149713" cy="457215"/>
      </dsp:txXfrm>
    </dsp:sp>
    <dsp:sp modelId="{266970BB-9EC4-4146-9AB9-0C584057539E}">
      <dsp:nvSpPr>
        <dsp:cNvPr id="0" name=""/>
        <dsp:cNvSpPr/>
      </dsp:nvSpPr>
      <dsp:spPr>
        <a:xfrm>
          <a:off x="0" y="3979177"/>
          <a:ext cx="4199181" cy="506683"/>
        </a:xfrm>
        <a:prstGeom prst="roundRect">
          <a:avLst/>
        </a:prstGeom>
        <a:solidFill>
          <a:schemeClr val="accent2">
            <a:hueOff val="1314796"/>
            <a:satOff val="-22061"/>
            <a:lumOff val="-10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alpaca = dierverblijf. Invulformulier = raam</a:t>
          </a:r>
          <a:endParaRPr lang="en-US" sz="1300" kern="1200"/>
        </a:p>
      </dsp:txBody>
      <dsp:txXfrm>
        <a:off x="24734" y="4003911"/>
        <a:ext cx="4149713" cy="457215"/>
      </dsp:txXfrm>
    </dsp:sp>
    <dsp:sp modelId="{EED8722B-52BD-4A75-B648-2824265C9634}">
      <dsp:nvSpPr>
        <dsp:cNvPr id="0" name=""/>
        <dsp:cNvSpPr/>
      </dsp:nvSpPr>
      <dsp:spPr>
        <a:xfrm>
          <a:off x="0" y="4523300"/>
          <a:ext cx="4199181" cy="506683"/>
        </a:xfrm>
        <a:prstGeom prst="roundRect">
          <a:avLst/>
        </a:prstGeom>
        <a:solidFill>
          <a:schemeClr val="accent2">
            <a:hueOff val="1502624"/>
            <a:satOff val="-25213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kern="1200"/>
            <a:t>Poster alpaca = kantoor dier. Invulformulier = lokaal </a:t>
          </a:r>
          <a:endParaRPr lang="en-US" sz="1300" kern="1200"/>
        </a:p>
      </dsp:txBody>
      <dsp:txXfrm>
        <a:off x="24734" y="4548034"/>
        <a:ext cx="4149713" cy="457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91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1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2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50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0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8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5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6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2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2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2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32C76B-7D83-31FF-61F1-683D1DE13E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749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74E83-2682-EA33-BF59-CACA1385E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65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67B756-5E72-6BC4-1C7A-C842B3714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6161" y="2211978"/>
            <a:ext cx="3535679" cy="1425728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Overige zoogdieren 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79794D1-43AA-DB51-1996-1E4CD35C4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4249360"/>
            <a:ext cx="3048000" cy="877585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Les 3</a:t>
            </a:r>
            <a:endParaRPr lang="nl-NL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8181E6-BF6C-7868-46D1-88E2970D0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8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4127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DB4799-A1E4-796B-0851-DD2C788C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1"/>
            <a:ext cx="9144000" cy="869092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vandaag</a:t>
            </a:r>
            <a:endParaRPr lang="nl-N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25D2F4-7A0E-ACA7-3A97-AEE028D25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37234"/>
            <a:ext cx="12192000" cy="312031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EFCF897-6DBE-7113-938A-BFEB7C0A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37251"/>
              </p:ext>
            </p:extLst>
          </p:nvPr>
        </p:nvGraphicFramePr>
        <p:xfrm>
          <a:off x="952500" y="2393094"/>
          <a:ext cx="10287000" cy="3702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2518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FC5FB0-57F8-21D8-BE64-F8320E58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1"/>
            <a:ext cx="9144000" cy="869092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Opdracht 1 van vandaag </a:t>
            </a:r>
            <a:endParaRPr lang="nl-N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25D2F4-7A0E-ACA7-3A97-AEE028D25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37234"/>
            <a:ext cx="12192000" cy="312031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8FE92C7-0BDA-DA2A-6191-77FBC67B66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210051"/>
              </p:ext>
            </p:extLst>
          </p:nvPr>
        </p:nvGraphicFramePr>
        <p:xfrm>
          <a:off x="952500" y="2393094"/>
          <a:ext cx="10287000" cy="3702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37218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258B98-3BD5-0A20-B0E7-944EAEB2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74AEE6-9CA7-5247-DC34-99634247D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opje koffie">
            <a:extLst>
              <a:ext uri="{FF2B5EF4-FFF2-40B4-BE49-F238E27FC236}">
                <a16:creationId xmlns:a16="http://schemas.microsoft.com/office/drawing/2014/main" id="{94BC3104-B301-08B8-BE2A-5C6D477265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433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3174E83-2682-EA33-BF59-CACA1385E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65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82431C-3364-C64E-5376-69037A115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1" y="2211978"/>
            <a:ext cx="3535679" cy="14257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Pauze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D8181E6-BF6C-7868-46D1-88E2970D0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8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8152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D51C6D-A440-71F4-45C3-86809652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9" cy="6858000"/>
          </a:xfrm>
          <a:prstGeom prst="rect">
            <a:avLst/>
          </a:prstGeom>
          <a:gradFill>
            <a:gsLst>
              <a:gs pos="20000">
                <a:schemeClr val="accent1">
                  <a:lumMod val="60000"/>
                  <a:lumOff val="40000"/>
                  <a:alpha val="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99FA5DBC-93F5-A63F-41A3-8C0F26EE5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341" y="125160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C7A30F-5AA7-EA59-040E-07DE3FE9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828" y="2286000"/>
            <a:ext cx="3643951" cy="2286000"/>
          </a:xfrm>
        </p:spPr>
        <p:txBody>
          <a:bodyPr anchor="ctr">
            <a:normAutofit/>
          </a:bodyPr>
          <a:lstStyle/>
          <a:p>
            <a:pPr algn="ctr"/>
            <a:r>
              <a:rPr lang="nl-NL" dirty="0"/>
              <a:t>Opdracht 2 </a:t>
            </a: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ECCD256-D045-8C35-6289-4341C1DF0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698699"/>
              </p:ext>
            </p:extLst>
          </p:nvPr>
        </p:nvGraphicFramePr>
        <p:xfrm>
          <a:off x="7048500" y="886352"/>
          <a:ext cx="4092594" cy="508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70523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D51C6D-A440-71F4-45C3-86809652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5999" cy="6858000"/>
          </a:xfrm>
          <a:prstGeom prst="rect">
            <a:avLst/>
          </a:prstGeom>
          <a:gradFill>
            <a:gsLst>
              <a:gs pos="20000">
                <a:schemeClr val="accent1">
                  <a:lumMod val="60000"/>
                  <a:lumOff val="40000"/>
                  <a:alpha val="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EC06FC-CDB4-B40A-E2A6-9C27F7E8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828" y="1905000"/>
            <a:ext cx="3643951" cy="3026028"/>
          </a:xfrm>
        </p:spPr>
        <p:txBody>
          <a:bodyPr anchor="ctr">
            <a:normAutofit/>
          </a:bodyPr>
          <a:lstStyle/>
          <a:p>
            <a:pPr algn="ctr"/>
            <a:r>
              <a:rPr lang="nl-NL"/>
              <a:t>Tips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D690CB6-E62B-4261-45AE-913AE5FAF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225641"/>
              </p:ext>
            </p:extLst>
          </p:nvPr>
        </p:nvGraphicFramePr>
        <p:xfrm>
          <a:off x="7040319" y="835862"/>
          <a:ext cx="4199181" cy="5200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7892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fterglow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6E8"/>
      </a:lt2>
      <a:accent1>
        <a:srgbClr val="EC8864"/>
      </a:accent1>
      <a:accent2>
        <a:srgbClr val="CD9B30"/>
      </a:accent2>
      <a:accent3>
        <a:srgbClr val="A0A94E"/>
      </a:accent3>
      <a:accent4>
        <a:srgbClr val="76B33C"/>
      </a:accent4>
      <a:accent5>
        <a:srgbClr val="3BBB31"/>
      </a:accent5>
      <a:accent6>
        <a:srgbClr val="32B961"/>
      </a:accent6>
      <a:hlink>
        <a:srgbClr val="5D8A9A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208</Words>
  <Application>Microsoft Office PowerPoint</Application>
  <PresentationFormat>Breedbeeld</PresentationFormat>
  <Paragraphs>36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Trade Gothic Next Cond</vt:lpstr>
      <vt:lpstr>Trade Gothic Next Light</vt:lpstr>
      <vt:lpstr>AfterglowVTI</vt:lpstr>
      <vt:lpstr>Overige zoogdieren </vt:lpstr>
      <vt:lpstr>vandaag</vt:lpstr>
      <vt:lpstr>Opdracht 1 van vandaag </vt:lpstr>
      <vt:lpstr>Pauze </vt:lpstr>
      <vt:lpstr>Opdracht 2 </vt:lpstr>
      <vt:lpstr>Tips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Overige zoogdieren </dc:title>
  <dc:creator>Maxime Van Straten</dc:creator>
  <cp:lastModifiedBy>Maxime Van Straten</cp:lastModifiedBy>
  <cp:revision>1</cp:revision>
  <dcterms:created xsi:type="dcterms:W3CDTF">2023-04-11T08:24:02Z</dcterms:created>
  <dcterms:modified xsi:type="dcterms:W3CDTF">2023-04-11T09:10:14Z</dcterms:modified>
</cp:coreProperties>
</file>